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varenergi.sharepoint.com/sites/PRJFinancialStatement/Shared Documents/2026 Q3 Financial Statement/01. Financial Statement/"/>
    </mc:Choice>
  </mc:AlternateContent>
  <xr:revisionPtr revIDLastSave="895" documentId="8_{D9D8C487-95F5-4538-93AA-735A32CABADC}" xr6:coauthVersionLast="47" xr6:coauthVersionMax="47" xr10:uidLastSave="{305D0941-D7D3-44E4-8E55-8FCB7CC13B43}"/>
  <bookViews>
    <workbookView xWindow="33720" yWindow="-120" windowWidth="57840" windowHeight="15720" tabRatio="836" xr2:uid="{A38D82A7-1EB4-4798-BCD5-CD705E63A331}"/>
  </bookViews>
  <sheets>
    <sheet name="Operational review" sheetId="6" r:id="rId1"/>
    <sheet name="Financial review" sheetId="7" r:id="rId2"/>
    <sheet name="Financial Statement" sheetId="8" r:id="rId3"/>
    <sheet name="Production summary" sheetId="9" r:id="rId4"/>
    <sheet name="Production per field" sheetId="10" r:id="rId5"/>
  </sheets>
  <definedNames>
    <definedName name="_xlnm._FilterDatabase" localSheetId="4" hidden="1">'Production per field'!$B$3:$P$107</definedName>
    <definedName name="_xlnm._FilterDatabase" localSheetId="3" hidden="1">'Production summary'!$B$3:$N$43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sharedStrings.xml><?xml version="1.0" encoding="utf-8"?>
<sst xmlns="http://schemas.openxmlformats.org/spreadsheetml/2006/main" count="1133" uniqueCount="255">
  <si>
    <t>Operational review</t>
  </si>
  <si>
    <t>Total production</t>
  </si>
  <si>
    <t>Q2 2026</t>
  </si>
  <si>
    <t>Q1 2026</t>
  </si>
  <si>
    <t>Q4 2025</t>
  </si>
  <si>
    <t>Q3 2025</t>
  </si>
  <si>
    <t>Q2 2025</t>
  </si>
  <si>
    <t>Q1 2025</t>
  </si>
  <si>
    <t>YTD 2026</t>
  </si>
  <si>
    <t>YTD 2025</t>
  </si>
  <si>
    <t>FY 2025</t>
  </si>
  <si>
    <t>Total production (mmboe)</t>
  </si>
  <si>
    <t>Operated (kboepd)</t>
  </si>
  <si>
    <t>Partner operated (kboepd)</t>
  </si>
  <si>
    <t>Total production (kboepd)</t>
  </si>
  <si>
    <t>Balder Area</t>
  </si>
  <si>
    <t>Barents Sea</t>
  </si>
  <si>
    <t>North Sea</t>
  </si>
  <si>
    <t>Norwegian Sea</t>
  </si>
  <si>
    <t>Production by type (kboepd)</t>
  </si>
  <si>
    <t>Oil</t>
  </si>
  <si>
    <t>Gas</t>
  </si>
  <si>
    <t>NGL</t>
  </si>
  <si>
    <t>Volumes sold / lifted (mmboe)</t>
  </si>
  <si>
    <t>Total sales</t>
  </si>
  <si>
    <t>Production cost (USD/boe)</t>
  </si>
  <si>
    <t>Cost of operations, environmental taxes and insurance</t>
  </si>
  <si>
    <t>Transportation and processing cost</t>
  </si>
  <si>
    <t>Total production cost</t>
  </si>
  <si>
    <t>Financial review</t>
  </si>
  <si>
    <t>USD million</t>
  </si>
  <si>
    <t>Petroleum revenues</t>
  </si>
  <si>
    <t>Other operating income</t>
  </si>
  <si>
    <t>Total income</t>
  </si>
  <si>
    <t>Production costs</t>
  </si>
  <si>
    <t>Exploration expenses</t>
  </si>
  <si>
    <t>Depreciation and amortisation</t>
  </si>
  <si>
    <t>Impairment loss and reversals</t>
  </si>
  <si>
    <t>Other operating expenses</t>
  </si>
  <si>
    <t>Total operating expenses</t>
  </si>
  <si>
    <t>Operating profit/(loss) (EBIT)</t>
  </si>
  <si>
    <t>Net financial income / (expenses)</t>
  </si>
  <si>
    <t>Net exchange rate gain / (loss)</t>
  </si>
  <si>
    <t>Profit/(loss) before income taxes</t>
  </si>
  <si>
    <t>Income tax (expense) / income</t>
  </si>
  <si>
    <t>Profit/(loss) for the period</t>
  </si>
  <si>
    <t>Revenue split by petroleum type (USD million)</t>
  </si>
  <si>
    <t>Revenue from crude oil sales</t>
  </si>
  <si>
    <t>Revenue from gas sales</t>
  </si>
  <si>
    <t>Revenue from NGL sales</t>
  </si>
  <si>
    <t>Gains from hedging</t>
  </si>
  <si>
    <t>Total petroleum revenues</t>
  </si>
  <si>
    <t>Realised prices (USD/boe)</t>
  </si>
  <si>
    <t>Crude oil price</t>
  </si>
  <si>
    <t>Gas price</t>
  </si>
  <si>
    <t>NGL price</t>
  </si>
  <si>
    <t>Production cost (USD million)</t>
  </si>
  <si>
    <t>Cost of operations</t>
  </si>
  <si>
    <t>Transportation and processing</t>
  </si>
  <si>
    <t>Environmental taxes</t>
  </si>
  <si>
    <t>Insurance premium</t>
  </si>
  <si>
    <t>Production cost based on produced volumes</t>
  </si>
  <si>
    <t>Back-up cost shuttle tankers</t>
  </si>
  <si>
    <t>Changes in over/(underlift)</t>
  </si>
  <si>
    <t>Premium expense for crude put options</t>
  </si>
  <si>
    <t>Hydrocarbon sales and distribution costs</t>
  </si>
  <si>
    <t>Production cost based on sold volumes</t>
  </si>
  <si>
    <t>Financial position (USD million)</t>
  </si>
  <si>
    <t>Intangible assets</t>
  </si>
  <si>
    <t>Tangible fixed assets</t>
  </si>
  <si>
    <t>Financial assets</t>
  </si>
  <si>
    <t>Current assets</t>
  </si>
  <si>
    <t>Total assets</t>
  </si>
  <si>
    <t>Total Equity</t>
  </si>
  <si>
    <t>Non-current liabilities</t>
  </si>
  <si>
    <t>Current liabilities</t>
  </si>
  <si>
    <t>Total liabilities</t>
  </si>
  <si>
    <t>Total equity and liabilities</t>
  </si>
  <si>
    <t>Available liquidity (USD million)</t>
  </si>
  <si>
    <t>Cash and cash equivalents</t>
  </si>
  <si>
    <t>Revolving credit facilities</t>
  </si>
  <si>
    <t>Available liquidity</t>
  </si>
  <si>
    <t>NIBD incl and excl Leasing</t>
  </si>
  <si>
    <t>Interest-bearing loans and borrowings</t>
  </si>
  <si>
    <t>Interest-bearing loans, current</t>
  </si>
  <si>
    <t>Lease liabilities, non-current</t>
  </si>
  <si>
    <t>Lease liabilities, current</t>
  </si>
  <si>
    <t>Total interest bearing debt</t>
  </si>
  <si>
    <t>Bank deposits, unrestricted</t>
  </si>
  <si>
    <t>NIBD incl leasing</t>
  </si>
  <si>
    <t>NIBD excl Leasing</t>
  </si>
  <si>
    <t xml:space="preserve">EBITDAX 4 quarters rolling </t>
  </si>
  <si>
    <t>Total interest bearing debt/EBITDAX</t>
  </si>
  <si>
    <t>Net interest bearing debt/EBITDAX*</t>
  </si>
  <si>
    <t xml:space="preserve">*NIBD has been changed to include accrued interest and exclude lease liability and restricted cash to align with covenants in the revolving credit facilities agreement. </t>
  </si>
  <si>
    <t>Please see the Alternative performance measures (APMs) section of the report for detailed descriptions of the Company’s APMs.</t>
  </si>
  <si>
    <t>Consolidated statements of cash flows (USD million)</t>
  </si>
  <si>
    <t>Net cash flow from operating activities</t>
  </si>
  <si>
    <t>Net cash flow from investing activities</t>
  </si>
  <si>
    <t>Net cash flow from financing activities</t>
  </si>
  <si>
    <t>Net change in cash and cash equivalents</t>
  </si>
  <si>
    <t>Cash and cash equivalents, beginning of period</t>
  </si>
  <si>
    <t>Effect of exchange rate fluctuation on cash held</t>
  </si>
  <si>
    <t>Cash and cash equivalents, end of period</t>
  </si>
  <si>
    <t>Cash flow used in investing activities (USD million)</t>
  </si>
  <si>
    <t>Expenditures on exploration and evaluation assets</t>
  </si>
  <si>
    <t>Expenditures on property, plant and equipment</t>
  </si>
  <si>
    <t>Payment for decommissioning of oil and gas fields</t>
  </si>
  <si>
    <t>Proceeds from sale of assets (sales price)</t>
  </si>
  <si>
    <t>Expenditures on goodwill and other intangible assets</t>
  </si>
  <si>
    <t>Net cash used on business combination</t>
  </si>
  <si>
    <t>Net change in investing activities</t>
  </si>
  <si>
    <t>Cash flow used in financing activities (USD million)</t>
  </si>
  <si>
    <t>Dividends paid</t>
  </si>
  <si>
    <t>Dividends paid to hybrid owners</t>
  </si>
  <si>
    <t>Net proceeds from bond issue</t>
  </si>
  <si>
    <t>Net proceeds from hybrid bond issue</t>
  </si>
  <si>
    <t>Net proceeds/(payments) of revolving credit facilities</t>
  </si>
  <si>
    <t>Payment of principal portion of lease liability</t>
  </si>
  <si>
    <t>Interest paid</t>
  </si>
  <si>
    <t>Net change in financing activities</t>
  </si>
  <si>
    <t>Expenditures on PP&amp;E (USD million)</t>
  </si>
  <si>
    <t>Balder area</t>
  </si>
  <si>
    <t>Johan Castberg</t>
  </si>
  <si>
    <t>Fenja</t>
  </si>
  <si>
    <t>Grane</t>
  </si>
  <si>
    <t>Snorre</t>
  </si>
  <si>
    <t>Statfjord area</t>
  </si>
  <si>
    <t>Sleipner area</t>
  </si>
  <si>
    <t>Ekofisk area</t>
  </si>
  <si>
    <t>Goliat</t>
  </si>
  <si>
    <t>Tommeliten</t>
  </si>
  <si>
    <t>Snøhvit</t>
  </si>
  <si>
    <t>Other</t>
  </si>
  <si>
    <t>Total expenditures on PP&amp;E</t>
  </si>
  <si>
    <t>Capex coverage</t>
  </si>
  <si>
    <t>Expenditures on PP&amp;E</t>
  </si>
  <si>
    <t>Capex</t>
  </si>
  <si>
    <t>EBITDA and EBITDAX (USD million)</t>
  </si>
  <si>
    <t>Profit / (loss) for the period</t>
  </si>
  <si>
    <t>EBITDA</t>
  </si>
  <si>
    <t>EBITDAX</t>
  </si>
  <si>
    <t>EBITDA margin</t>
  </si>
  <si>
    <t>EBITDAX margin</t>
  </si>
  <si>
    <t>Consolidated statement of income</t>
  </si>
  <si>
    <t>Balance sheet statement</t>
  </si>
  <si>
    <t>ASSETS</t>
  </si>
  <si>
    <t>Non-current assets</t>
  </si>
  <si>
    <t>Goodwill</t>
  </si>
  <si>
    <t>Capitalised exploration wells</t>
  </si>
  <si>
    <t>Other intangible assets</t>
  </si>
  <si>
    <t>Tangible fixed assets assets</t>
  </si>
  <si>
    <t>Property, plant and equipment</t>
  </si>
  <si>
    <t>Right of use assets</t>
  </si>
  <si>
    <t>Investment in shares</t>
  </si>
  <si>
    <t>Other non-current assets</t>
  </si>
  <si>
    <t>Total non-current assets</t>
  </si>
  <si>
    <t>Inventories</t>
  </si>
  <si>
    <t>Trade receivables</t>
  </si>
  <si>
    <t>Other current receivables and financial assets</t>
  </si>
  <si>
    <t>Assets held for sale</t>
  </si>
  <si>
    <t>Total current assets</t>
  </si>
  <si>
    <t>TOTAL ASSETS</t>
  </si>
  <si>
    <t>EQUITY AND LIABILITIES</t>
  </si>
  <si>
    <t>Equity</t>
  </si>
  <si>
    <t>Share capital</t>
  </si>
  <si>
    <t>Hybrid Capital</t>
  </si>
  <si>
    <t>Other equity</t>
  </si>
  <si>
    <t>Deferred tax liabilities</t>
  </si>
  <si>
    <t>Asset retirement obligations</t>
  </si>
  <si>
    <t>Pension liabilities</t>
  </si>
  <si>
    <t>Other non-current liabilities</t>
  </si>
  <si>
    <t>Total non-current liabilities</t>
  </si>
  <si>
    <t>Asset retirement obligations, current</t>
  </si>
  <si>
    <t>Accounts payables</t>
  </si>
  <si>
    <t>Taxes payable</t>
  </si>
  <si>
    <t>Other current liabilities</t>
  </si>
  <si>
    <t>Liabilities directly associated with assets held for sale</t>
  </si>
  <si>
    <t>Total current liabilities</t>
  </si>
  <si>
    <t>TOTAL EQUITY AND LIABILITIES</t>
  </si>
  <si>
    <t>Consolidated statement of cash flow</t>
  </si>
  <si>
    <t>Profit / (loss) before income taxes</t>
  </si>
  <si>
    <t>Adjustments to reconcile profit before tax to net cash flows:</t>
  </si>
  <si>
    <t xml:space="preserve"> - Depreciation and amortisation</t>
  </si>
  <si>
    <t xml:space="preserve"> - Impairment loss/(reversal)</t>
  </si>
  <si>
    <t xml:space="preserve"> - (Gain) / loss on sale and retirement of assets</t>
  </si>
  <si>
    <t xml:space="preserve"> - Expensed capitalised dry wells</t>
  </si>
  <si>
    <t xml:space="preserve"> - Accretion expenses (asset retirement obligation)</t>
  </si>
  <si>
    <t xml:space="preserve"> - Unrealised (gain) / loss on foreign currency transactions and balances</t>
  </si>
  <si>
    <t xml:space="preserve"> - Realised foreign exchange (gain)/loss related to financing activities</t>
  </si>
  <si>
    <t xml:space="preserve"> - Interest cost reclassification</t>
  </si>
  <si>
    <t xml:space="preserve"> - Other non-cash items and reclassifications</t>
  </si>
  <si>
    <t>Working capital adjustments:</t>
  </si>
  <si>
    <t xml:space="preserve"> - Changes in inventories, accounts payable and receivables</t>
  </si>
  <si>
    <t xml:space="preserve"> - Changes in other current balance sheet items</t>
  </si>
  <si>
    <t>Income taxes paid</t>
  </si>
  <si>
    <t>Cash flows from investing activities</t>
  </si>
  <si>
    <t>Cash flows from financing activities</t>
  </si>
  <si>
    <t>Dividends distributed to hybrid owners</t>
  </si>
  <si>
    <t>Effect of exchange rate fluctuation on cash</t>
  </si>
  <si>
    <t>Net production (kboepd - Vår Energi share)</t>
  </si>
  <si>
    <t>Field</t>
  </si>
  <si>
    <t>Area</t>
  </si>
  <si>
    <t>Operator/Partner</t>
  </si>
  <si>
    <t>Hub</t>
  </si>
  <si>
    <t>Q3 2026</t>
  </si>
  <si>
    <t>Q4 2026</t>
  </si>
  <si>
    <t>Partner</t>
  </si>
  <si>
    <t>Hyme</t>
  </si>
  <si>
    <t>Njord Area</t>
  </si>
  <si>
    <t>Balder</t>
  </si>
  <si>
    <t>Operator</t>
  </si>
  <si>
    <t>Ringhorne Øst</t>
  </si>
  <si>
    <t>Åsgard</t>
  </si>
  <si>
    <t>Åsgard Area</t>
  </si>
  <si>
    <t>Mikkel</t>
  </si>
  <si>
    <t>Heidrun</t>
  </si>
  <si>
    <t>Kristin</t>
  </si>
  <si>
    <t>Tyrihans</t>
  </si>
  <si>
    <t>Trestakk</t>
  </si>
  <si>
    <t>Morvin</t>
  </si>
  <si>
    <t>Ekofisk</t>
  </si>
  <si>
    <t>Ekofisk Area</t>
  </si>
  <si>
    <t>Fram</t>
  </si>
  <si>
    <t>Breidablikk</t>
  </si>
  <si>
    <t>Gungne</t>
  </si>
  <si>
    <t>Ormen Lange</t>
  </si>
  <si>
    <t>Sigyn</t>
  </si>
  <si>
    <t>Sleipner East</t>
  </si>
  <si>
    <t>Sleipner West</t>
  </si>
  <si>
    <t>Statfjord Unit</t>
  </si>
  <si>
    <t>Statfjord Area</t>
  </si>
  <si>
    <t>Statfjord East</t>
  </si>
  <si>
    <t>Statfjord North</t>
  </si>
  <si>
    <t>Sygna</t>
  </si>
  <si>
    <t>Svalin</t>
  </si>
  <si>
    <t>Tordis</t>
  </si>
  <si>
    <t>Vigdis</t>
  </si>
  <si>
    <t>Gjøa</t>
  </si>
  <si>
    <t>Gjøa Area</t>
  </si>
  <si>
    <t>Duva</t>
  </si>
  <si>
    <t>Byrding</t>
  </si>
  <si>
    <t>Vega</t>
  </si>
  <si>
    <t>Njord</t>
  </si>
  <si>
    <t>Gudrun</t>
  </si>
  <si>
    <t>Halten East</t>
  </si>
  <si>
    <t>Total</t>
  </si>
  <si>
    <t>Net production (boe - Vår Energi share)</t>
  </si>
  <si>
    <t>Type</t>
  </si>
  <si>
    <t>Crude oil</t>
  </si>
  <si>
    <t>Snorre Area</t>
  </si>
  <si>
    <t>Balder/Ringhorne</t>
  </si>
  <si>
    <t>Grane/Breidablikk</t>
  </si>
  <si>
    <t>Sleipner Area</t>
  </si>
  <si>
    <t>Repayment of bonds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43" formatCode="_-* #,##0.00_-;\-* #,##0.00_-;_-* &quot;-&quot;??_-;_-@_-"/>
    <numFmt numFmtId="164" formatCode="#,##0_);\(#,##0\);&quot;- &quot;"/>
    <numFmt numFmtId="165" formatCode="#,##0.0_);\(#,##0.0\);&quot;- &quot;"/>
    <numFmt numFmtId="166" formatCode="#,##0.0"/>
    <numFmt numFmtId="167" formatCode="#,##0.00_);\(#,##0.00\);&quot;- &quot;"/>
    <numFmt numFmtId="168" formatCode="_(* #,##0.0_);_(* \(#,##0.0\);_(* &quot;-&quot;??_);_(@_)"/>
    <numFmt numFmtId="169" formatCode="_(* #,##0_);_(* \(#,##0\);_(* &quot;-&quot;??_);_(@_)"/>
    <numFmt numFmtId="170" formatCode="_(* #,##0.0000000_);_(* \(#,##0.0000000\);_(* &quot;-&quot;??_);_(@_)"/>
    <numFmt numFmtId="171" formatCode="_-* #,##0.0_-;\-* #,##0.0_-;_-* &quot;-&quot;?_-;_-@_-"/>
    <numFmt numFmtId="172" formatCode="_-* #,##0_-;\-* #,##0_-;_-* &quot;-&quot;??_-;_-@_-"/>
  </numFmts>
  <fonts count="23">
    <font>
      <sz val="10"/>
      <color theme="1"/>
      <name val="Verdana"/>
      <family val="2"/>
    </font>
    <font>
      <sz val="10"/>
      <color theme="1"/>
      <name val="Verdana"/>
      <family val="2"/>
    </font>
    <font>
      <b/>
      <sz val="20"/>
      <color rgb="FF004A92"/>
      <name val="Montserrat Light"/>
      <family val="2"/>
    </font>
    <font>
      <sz val="17"/>
      <color theme="1"/>
      <name val="Montserrat Light"/>
      <family val="2"/>
    </font>
    <font>
      <sz val="11"/>
      <color theme="2" tint="-0.44315927610095524"/>
      <name val="Aptos Narrow"/>
      <family val="2"/>
      <scheme val="minor"/>
    </font>
    <font>
      <sz val="17"/>
      <color theme="1"/>
      <name val="Garamond"/>
      <family val="1"/>
    </font>
    <font>
      <sz val="7.5"/>
      <color theme="1"/>
      <name val="Montserrat Light"/>
      <family val="2"/>
    </font>
    <font>
      <sz val="9.5"/>
      <color theme="1"/>
      <name val="EniTabLight"/>
      <family val="2"/>
    </font>
    <font>
      <sz val="9"/>
      <color theme="1"/>
      <name val="Montserrat Light"/>
      <family val="2"/>
    </font>
    <font>
      <b/>
      <sz val="9"/>
      <color theme="1"/>
      <name val="Montserrat Light"/>
      <family val="2"/>
    </font>
    <font>
      <sz val="9.5"/>
      <color theme="1"/>
      <name val="Montserrat Light"/>
      <family val="2"/>
    </font>
    <font>
      <sz val="11"/>
      <color theme="1"/>
      <name val="Montserrat Light"/>
      <family val="2"/>
    </font>
    <font>
      <b/>
      <sz val="9.5"/>
      <color theme="1"/>
      <name val="Montserrat Light"/>
      <family val="2"/>
    </font>
    <font>
      <sz val="9.5"/>
      <color theme="1"/>
      <name val="Aptos Narrow"/>
      <family val="2"/>
      <scheme val="minor"/>
    </font>
    <font>
      <sz val="9.5"/>
      <color theme="1"/>
      <name val="EniExpLight"/>
      <family val="2"/>
    </font>
    <font>
      <sz val="8"/>
      <color theme="1"/>
      <name val="Montserrat Light"/>
      <family val="2"/>
    </font>
    <font>
      <sz val="7.5"/>
      <color theme="1"/>
      <name val="EniExpLight"/>
      <family val="2"/>
    </font>
    <font>
      <b/>
      <sz val="11"/>
      <color rgb="FF004A92"/>
      <name val="Montserrat light"/>
      <family val="2"/>
    </font>
    <font>
      <sz val="9.5"/>
      <color theme="1"/>
      <name val="EniExpBold"/>
      <family val="2"/>
    </font>
    <font>
      <b/>
      <sz val="18"/>
      <color rgb="FF004A92"/>
      <name val="Montserrat light"/>
      <family val="2"/>
    </font>
    <font>
      <b/>
      <sz val="11"/>
      <color theme="1"/>
      <name val="Aptos Narrow"/>
      <family val="2"/>
      <scheme val="minor"/>
    </font>
    <font>
      <sz val="9.5"/>
      <color theme="1"/>
      <name val="Montserrat Light"/>
    </font>
    <font>
      <sz val="11"/>
      <color theme="1"/>
      <name val="Montserrat Light"/>
    </font>
  </fonts>
  <fills count="5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F1EEEB"/>
        <bgColor indexed="64"/>
      </patternFill>
    </fill>
    <fill>
      <patternFill patternType="solid">
        <fgColor rgb="FFC1DCF4"/>
        <bgColor indexed="64"/>
      </patternFill>
    </fill>
  </fills>
  <borders count="5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/>
      <bottom style="thin">
        <color rgb="FFC1DCF4"/>
      </bottom>
      <diagonal/>
    </border>
    <border>
      <left/>
      <right/>
      <top style="thin">
        <color rgb="FFC1DCF4"/>
      </top>
      <bottom style="thin">
        <color rgb="FFC1DCF4"/>
      </bottom>
      <diagonal/>
    </border>
    <border>
      <left/>
      <right/>
      <top style="thin">
        <color auto="1"/>
      </top>
      <bottom style="thin">
        <color auto="1"/>
      </bottom>
      <diagonal/>
    </border>
  </borders>
  <cellStyleXfs count="3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91">
    <xf numFmtId="0" fontId="0" fillId="0" borderId="0" xfId="0"/>
    <xf numFmtId="0" fontId="2" fillId="2" borderId="0" xfId="0" applyFont="1" applyFill="1" applyAlignment="1">
      <alignment horizontal="left" vertical="top"/>
    </xf>
    <xf numFmtId="0" fontId="3" fillId="0" borderId="0" xfId="0" applyFont="1"/>
    <xf numFmtId="0" fontId="4" fillId="0" borderId="0" xfId="0" applyFont="1"/>
    <xf numFmtId="0" fontId="5" fillId="0" borderId="0" xfId="0" applyFont="1"/>
    <xf numFmtId="0" fontId="6" fillId="0" borderId="0" xfId="0" applyFont="1"/>
    <xf numFmtId="0" fontId="6" fillId="0" borderId="0" xfId="0" applyFont="1" applyAlignment="1">
      <alignment horizontal="right"/>
    </xf>
    <xf numFmtId="164" fontId="7" fillId="0" borderId="0" xfId="0" applyNumberFormat="1" applyFont="1"/>
    <xf numFmtId="0" fontId="8" fillId="0" borderId="1" xfId="0" applyFont="1" applyBorder="1" applyAlignment="1">
      <alignment wrapText="1"/>
    </xf>
    <xf numFmtId="0" fontId="8" fillId="3" borderId="1" xfId="0" applyFont="1" applyFill="1" applyBorder="1" applyAlignment="1">
      <alignment horizontal="right"/>
    </xf>
    <xf numFmtId="0" fontId="8" fillId="0" borderId="1" xfId="0" applyFont="1" applyBorder="1" applyAlignment="1">
      <alignment horizontal="right"/>
    </xf>
    <xf numFmtId="0" fontId="8" fillId="0" borderId="1" xfId="0" applyFont="1" applyBorder="1" applyAlignment="1">
      <alignment horizontal="right" wrapText="1"/>
    </xf>
    <xf numFmtId="165" fontId="8" fillId="0" borderId="0" xfId="0" applyNumberFormat="1" applyFont="1"/>
    <xf numFmtId="0" fontId="8" fillId="0" borderId="2" xfId="0" applyFont="1" applyBorder="1"/>
    <xf numFmtId="165" fontId="8" fillId="3" borderId="2" xfId="0" applyNumberFormat="1" applyFont="1" applyFill="1" applyBorder="1"/>
    <xf numFmtId="165" fontId="8" fillId="0" borderId="2" xfId="0" applyNumberFormat="1" applyFont="1" applyBorder="1"/>
    <xf numFmtId="165" fontId="7" fillId="0" borderId="0" xfId="0" applyNumberFormat="1" applyFont="1"/>
    <xf numFmtId="0" fontId="8" fillId="0" borderId="0" xfId="0" applyFont="1"/>
    <xf numFmtId="165" fontId="8" fillId="3" borderId="0" xfId="0" applyNumberFormat="1" applyFont="1" applyFill="1"/>
    <xf numFmtId="166" fontId="7" fillId="0" borderId="0" xfId="0" applyNumberFormat="1" applyFont="1"/>
    <xf numFmtId="0" fontId="8" fillId="0" borderId="3" xfId="0" applyFont="1" applyBorder="1"/>
    <xf numFmtId="165" fontId="8" fillId="3" borderId="3" xfId="0" applyNumberFormat="1" applyFont="1" applyFill="1" applyBorder="1"/>
    <xf numFmtId="165" fontId="8" fillId="0" borderId="3" xfId="0" applyNumberFormat="1" applyFont="1" applyBorder="1"/>
    <xf numFmtId="49" fontId="8" fillId="0" borderId="0" xfId="0" applyNumberFormat="1" applyFont="1"/>
    <xf numFmtId="0" fontId="8" fillId="0" borderId="0" xfId="0" applyFont="1" applyAlignment="1">
      <alignment horizontal="right"/>
    </xf>
    <xf numFmtId="0" fontId="8" fillId="3" borderId="0" xfId="0" applyFont="1" applyFill="1" applyAlignment="1">
      <alignment horizontal="right"/>
    </xf>
    <xf numFmtId="167" fontId="8" fillId="0" borderId="0" xfId="0" applyNumberFormat="1" applyFont="1"/>
    <xf numFmtId="49" fontId="8" fillId="0" borderId="0" xfId="0" applyNumberFormat="1" applyFont="1" applyAlignment="1">
      <alignment wrapText="1"/>
    </xf>
    <xf numFmtId="0" fontId="8" fillId="0" borderId="0" xfId="0" applyFont="1" applyAlignment="1">
      <alignment horizontal="right" wrapText="1"/>
    </xf>
    <xf numFmtId="165" fontId="0" fillId="0" borderId="0" xfId="0" applyNumberFormat="1"/>
    <xf numFmtId="165" fontId="8" fillId="0" borderId="0" xfId="0" applyNumberFormat="1" applyFont="1" applyAlignment="1">
      <alignment horizontal="right"/>
    </xf>
    <xf numFmtId="165" fontId="9" fillId="3" borderId="0" xfId="0" applyNumberFormat="1" applyFont="1" applyFill="1"/>
    <xf numFmtId="165" fontId="9" fillId="0" borderId="0" xfId="0" applyNumberFormat="1" applyFont="1"/>
    <xf numFmtId="165" fontId="8" fillId="3" borderId="0" xfId="0" applyNumberFormat="1" applyFont="1" applyFill="1" applyAlignment="1">
      <alignment horizontal="right"/>
    </xf>
    <xf numFmtId="165" fontId="8" fillId="0" borderId="0" xfId="0" applyNumberFormat="1" applyFont="1" applyAlignment="1">
      <alignment horizontal="center"/>
    </xf>
    <xf numFmtId="168" fontId="8" fillId="0" borderId="0" xfId="1" applyNumberFormat="1" applyFont="1"/>
    <xf numFmtId="165" fontId="9" fillId="3" borderId="3" xfId="0" applyNumberFormat="1" applyFont="1" applyFill="1" applyBorder="1"/>
    <xf numFmtId="165" fontId="9" fillId="0" borderId="3" xfId="0" applyNumberFormat="1" applyFont="1" applyBorder="1"/>
    <xf numFmtId="0" fontId="10" fillId="0" borderId="0" xfId="0" applyFont="1"/>
    <xf numFmtId="0" fontId="11" fillId="0" borderId="0" xfId="0" applyFont="1"/>
    <xf numFmtId="165" fontId="12" fillId="0" borderId="0" xfId="0" applyNumberFormat="1" applyFont="1"/>
    <xf numFmtId="0" fontId="13" fillId="0" borderId="0" xfId="0" applyFont="1"/>
    <xf numFmtId="49" fontId="14" fillId="0" borderId="0" xfId="0" applyNumberFormat="1" applyFont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4" fontId="8" fillId="3" borderId="2" xfId="0" applyNumberFormat="1" applyFont="1" applyFill="1" applyBorder="1"/>
    <xf numFmtId="164" fontId="8" fillId="0" borderId="2" xfId="1" applyNumberFormat="1" applyFont="1" applyBorder="1"/>
    <xf numFmtId="168" fontId="8" fillId="0" borderId="2" xfId="1" applyNumberFormat="1" applyFont="1" applyBorder="1"/>
    <xf numFmtId="169" fontId="8" fillId="3" borderId="2" xfId="1" applyNumberFormat="1" applyFont="1" applyFill="1" applyBorder="1"/>
    <xf numFmtId="169" fontId="8" fillId="0" borderId="2" xfId="1" applyNumberFormat="1" applyFont="1" applyBorder="1"/>
    <xf numFmtId="169" fontId="8" fillId="0" borderId="0" xfId="1" applyNumberFormat="1" applyFont="1" applyBorder="1"/>
    <xf numFmtId="164" fontId="8" fillId="3" borderId="3" xfId="0" applyNumberFormat="1" applyFont="1" applyFill="1" applyBorder="1"/>
    <xf numFmtId="164" fontId="8" fillId="0" borderId="3" xfId="0" applyNumberFormat="1" applyFont="1" applyBorder="1"/>
    <xf numFmtId="164" fontId="8" fillId="0" borderId="0" xfId="0" applyNumberFormat="1" applyFont="1" applyAlignment="1">
      <alignment horizontal="right"/>
    </xf>
    <xf numFmtId="164" fontId="8" fillId="0" borderId="2" xfId="0" applyNumberFormat="1" applyFont="1" applyBorder="1"/>
    <xf numFmtId="164" fontId="8" fillId="0" borderId="2" xfId="0" applyNumberFormat="1" applyFont="1" applyBorder="1" applyAlignment="1">
      <alignment horizontal="right"/>
    </xf>
    <xf numFmtId="164" fontId="8" fillId="0" borderId="0" xfId="1" applyNumberFormat="1" applyFont="1"/>
    <xf numFmtId="0" fontId="15" fillId="0" borderId="0" xfId="0" applyFont="1"/>
    <xf numFmtId="170" fontId="0" fillId="0" borderId="0" xfId="1" applyNumberFormat="1" applyFont="1"/>
    <xf numFmtId="9" fontId="8" fillId="3" borderId="0" xfId="2" applyFont="1" applyFill="1" applyBorder="1"/>
    <xf numFmtId="9" fontId="8" fillId="0" borderId="0" xfId="2" applyFont="1" applyBorder="1"/>
    <xf numFmtId="0" fontId="16" fillId="0" borderId="0" xfId="0" applyFont="1" applyAlignment="1">
      <alignment horizontal="right"/>
    </xf>
    <xf numFmtId="168" fontId="8" fillId="0" borderId="0" xfId="1" applyNumberFormat="1" applyFont="1" applyBorder="1"/>
    <xf numFmtId="49" fontId="10" fillId="0" borderId="0" xfId="0" applyNumberFormat="1" applyFont="1" applyAlignment="1">
      <alignment horizontal="left"/>
    </xf>
    <xf numFmtId="164" fontId="10" fillId="0" borderId="0" xfId="0" applyNumberFormat="1" applyFont="1"/>
    <xf numFmtId="164" fontId="6" fillId="0" borderId="0" xfId="0" applyNumberFormat="1" applyFont="1" applyAlignment="1">
      <alignment horizontal="right"/>
    </xf>
    <xf numFmtId="0" fontId="17" fillId="0" borderId="0" xfId="0" applyFont="1"/>
    <xf numFmtId="0" fontId="10" fillId="4" borderId="4" xfId="0" applyFont="1" applyFill="1" applyBorder="1"/>
    <xf numFmtId="0" fontId="10" fillId="4" borderId="4" xfId="0" applyFont="1" applyFill="1" applyBorder="1" applyAlignment="1">
      <alignment horizontal="center"/>
    </xf>
    <xf numFmtId="168" fontId="10" fillId="0" borderId="0" xfId="1" applyNumberFormat="1" applyFont="1"/>
    <xf numFmtId="49" fontId="12" fillId="0" borderId="0" xfId="0" applyNumberFormat="1" applyFont="1" applyAlignment="1">
      <alignment horizontal="left"/>
    </xf>
    <xf numFmtId="168" fontId="12" fillId="0" borderId="0" xfId="1" applyNumberFormat="1" applyFont="1"/>
    <xf numFmtId="49" fontId="14" fillId="0" borderId="0" xfId="1" applyNumberFormat="1" applyFont="1" applyBorder="1" applyAlignment="1">
      <alignment horizontal="left"/>
    </xf>
    <xf numFmtId="49" fontId="14" fillId="0" borderId="0" xfId="1" applyNumberFormat="1" applyFont="1" applyBorder="1"/>
    <xf numFmtId="49" fontId="18" fillId="0" borderId="0" xfId="0" applyNumberFormat="1" applyFont="1" applyAlignment="1">
      <alignment horizontal="left"/>
    </xf>
    <xf numFmtId="0" fontId="19" fillId="2" borderId="0" xfId="0" applyFont="1" applyFill="1" applyAlignment="1">
      <alignment horizontal="left" vertical="top"/>
    </xf>
    <xf numFmtId="0" fontId="19" fillId="0" borderId="0" xfId="0" applyFont="1"/>
    <xf numFmtId="49" fontId="0" fillId="0" borderId="0" xfId="0" applyNumberFormat="1" applyAlignment="1">
      <alignment horizontal="left"/>
    </xf>
    <xf numFmtId="169" fontId="10" fillId="0" borderId="0" xfId="1" applyNumberFormat="1" applyFont="1" applyFill="1"/>
    <xf numFmtId="49" fontId="10" fillId="0" borderId="0" xfId="1" applyNumberFormat="1" applyFont="1" applyBorder="1" applyAlignment="1">
      <alignment horizontal="left"/>
    </xf>
    <xf numFmtId="49" fontId="10" fillId="0" borderId="0" xfId="1" applyNumberFormat="1" applyFont="1" applyBorder="1"/>
    <xf numFmtId="49" fontId="20" fillId="0" borderId="0" xfId="0" applyNumberFormat="1" applyFont="1" applyAlignment="1">
      <alignment horizontal="left"/>
    </xf>
    <xf numFmtId="169" fontId="0" fillId="0" borderId="0" xfId="0" applyNumberFormat="1"/>
    <xf numFmtId="171" fontId="0" fillId="0" borderId="0" xfId="0" applyNumberFormat="1"/>
    <xf numFmtId="172" fontId="0" fillId="0" borderId="0" xfId="1" applyNumberFormat="1" applyFont="1"/>
    <xf numFmtId="172" fontId="0" fillId="0" borderId="0" xfId="0" applyNumberFormat="1"/>
    <xf numFmtId="0" fontId="8" fillId="0" borderId="0" xfId="0" applyFont="1" applyAlignment="1">
      <alignment horizontal="left" wrapText="1"/>
    </xf>
    <xf numFmtId="166" fontId="0" fillId="0" borderId="0" xfId="0" applyNumberFormat="1"/>
    <xf numFmtId="49" fontId="21" fillId="0" borderId="0" xfId="0" applyNumberFormat="1" applyFont="1" applyAlignment="1">
      <alignment horizontal="left"/>
    </xf>
    <xf numFmtId="0" fontId="22" fillId="0" borderId="0" xfId="0" applyFont="1"/>
    <xf numFmtId="169" fontId="21" fillId="0" borderId="0" xfId="0" applyNumberFormat="1" applyFont="1"/>
  </cellXfs>
  <cellStyles count="3">
    <cellStyle name="Comma" xfId="1" builtinId="3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C43B2B-85F2-44CE-9649-04FE79E00CB4}">
  <dimension ref="B1:S30"/>
  <sheetViews>
    <sheetView showGridLines="0" tabSelected="1" workbookViewId="0">
      <selection activeCell="B5" sqref="B5"/>
    </sheetView>
  </sheetViews>
  <sheetFormatPr defaultColWidth="7.625" defaultRowHeight="12.75"/>
  <cols>
    <col min="1" max="1" width="5.625" customWidth="1"/>
    <col min="2" max="2" width="28.375" customWidth="1"/>
    <col min="3" max="9" width="10" customWidth="1"/>
    <col min="10" max="10" width="1.875" customWidth="1"/>
    <col min="11" max="12" width="10" customWidth="1"/>
    <col min="13" max="13" width="1.875" customWidth="1"/>
    <col min="14" max="14" width="11" customWidth="1"/>
    <col min="15" max="15" width="35.25" customWidth="1"/>
    <col min="19" max="19" width="1.875" customWidth="1"/>
    <col min="20" max="21" width="8.75" customWidth="1"/>
    <col min="22" max="22" width="28.25" customWidth="1"/>
    <col min="23" max="25" width="12" customWidth="1"/>
  </cols>
  <sheetData>
    <row r="1" spans="2:19" ht="34.5">
      <c r="B1" s="1" t="s">
        <v>0</v>
      </c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3"/>
      <c r="S1" s="4"/>
    </row>
    <row r="2" spans="2:19" ht="15">
      <c r="B2" s="5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3"/>
      <c r="R2" s="7"/>
    </row>
    <row r="3" spans="2:19" ht="15">
      <c r="B3" s="8" t="s">
        <v>1</v>
      </c>
      <c r="C3" s="9" t="s">
        <v>205</v>
      </c>
      <c r="D3" s="10" t="s">
        <v>2</v>
      </c>
      <c r="E3" s="10" t="s">
        <v>3</v>
      </c>
      <c r="F3" s="11" t="s">
        <v>4</v>
      </c>
      <c r="G3" s="11" t="s">
        <v>5</v>
      </c>
      <c r="H3" s="11" t="s">
        <v>6</v>
      </c>
      <c r="I3" s="11" t="s">
        <v>7</v>
      </c>
      <c r="J3" s="12"/>
      <c r="K3" s="9" t="s">
        <v>8</v>
      </c>
      <c r="L3" s="11" t="s">
        <v>9</v>
      </c>
      <c r="M3" s="12"/>
      <c r="N3" s="11" t="s">
        <v>10</v>
      </c>
      <c r="R3" s="7"/>
    </row>
    <row r="4" spans="2:19" ht="15">
      <c r="B4" s="13" t="s">
        <v>11</v>
      </c>
      <c r="C4" s="14">
        <v>33.96476723</v>
      </c>
      <c r="D4" s="15">
        <v>34.200813320000002</v>
      </c>
      <c r="E4" s="15">
        <v>36.509397370000002</v>
      </c>
      <c r="F4" s="15">
        <v>36.550029649999999</v>
      </c>
      <c r="G4" s="15">
        <v>34.06385564</v>
      </c>
      <c r="H4" s="15">
        <v>26.183518060000001</v>
      </c>
      <c r="I4" s="15">
        <v>24.522302880000002</v>
      </c>
      <c r="J4" s="12"/>
      <c r="K4" s="14">
        <v>104.67497792</v>
      </c>
      <c r="L4" s="15">
        <v>84.769676579999995</v>
      </c>
      <c r="M4" s="12"/>
      <c r="N4" s="15">
        <v>121.31970622999999</v>
      </c>
      <c r="R4" s="16"/>
    </row>
    <row r="5" spans="2:19" ht="15">
      <c r="B5" s="17" t="s">
        <v>12</v>
      </c>
      <c r="C5" s="18">
        <v>100.418012173913</v>
      </c>
      <c r="D5" s="12">
        <v>105.89256802197799</v>
      </c>
      <c r="E5" s="12">
        <v>120.189254666667</v>
      </c>
      <c r="F5" s="12">
        <v>118.930197934783</v>
      </c>
      <c r="G5" s="12">
        <v>92.972368369565203</v>
      </c>
      <c r="H5" s="12">
        <v>65.574986373626402</v>
      </c>
      <c r="I5" s="12">
        <v>64.907082666666696</v>
      </c>
      <c r="J5" s="12"/>
      <c r="K5" s="18">
        <v>108.76085615384601</v>
      </c>
      <c r="L5" s="12">
        <v>74.587615714285704</v>
      </c>
      <c r="M5" s="12"/>
      <c r="N5" s="12">
        <v>85.764376164383606</v>
      </c>
      <c r="R5" s="19"/>
    </row>
    <row r="6" spans="2:19" ht="15">
      <c r="B6" s="17" t="s">
        <v>13</v>
      </c>
      <c r="C6" s="18">
        <v>268.76424032608702</v>
      </c>
      <c r="D6" s="12">
        <v>269.94054538461501</v>
      </c>
      <c r="E6" s="12">
        <v>285.47071611111102</v>
      </c>
      <c r="F6" s="12">
        <v>278.352733043478</v>
      </c>
      <c r="G6" s="12">
        <v>277.286932065217</v>
      </c>
      <c r="H6" s="12">
        <v>222.155981318681</v>
      </c>
      <c r="I6" s="12">
        <v>207.56294933333299</v>
      </c>
      <c r="J6" s="12"/>
      <c r="K6" s="18">
        <v>274.663971391941</v>
      </c>
      <c r="L6" s="12">
        <v>235.92402010988999</v>
      </c>
      <c r="M6" s="12"/>
      <c r="N6" s="12">
        <v>246.61838063013701</v>
      </c>
      <c r="S6" s="7"/>
    </row>
    <row r="7" spans="2:19" ht="15">
      <c r="B7" s="20" t="s">
        <v>14</v>
      </c>
      <c r="C7" s="21">
        <v>369.1822525</v>
      </c>
      <c r="D7" s="22">
        <v>375.83311340659299</v>
      </c>
      <c r="E7" s="22">
        <v>405.65997077777803</v>
      </c>
      <c r="F7" s="22">
        <v>397.28293097826099</v>
      </c>
      <c r="G7" s="22">
        <v>370.25930043478201</v>
      </c>
      <c r="H7" s="22">
        <v>287.73096769230801</v>
      </c>
      <c r="I7" s="22">
        <v>272.470032</v>
      </c>
      <c r="J7" s="12"/>
      <c r="K7" s="21">
        <v>383.42482754578799</v>
      </c>
      <c r="L7" s="22">
        <v>310.51163582417598</v>
      </c>
      <c r="M7" s="12"/>
      <c r="N7" s="22">
        <v>332.38275679452101</v>
      </c>
      <c r="S7" s="7"/>
    </row>
    <row r="8" spans="2:19" ht="15">
      <c r="B8" s="23" t="s">
        <v>15</v>
      </c>
      <c r="C8" s="18">
        <v>100.297103152174</v>
      </c>
      <c r="D8" s="12">
        <v>95.934855164835199</v>
      </c>
      <c r="E8" s="12">
        <v>117.794571555556</v>
      </c>
      <c r="F8" s="12">
        <v>113.475671304348</v>
      </c>
      <c r="G8" s="12">
        <v>97.099018260869599</v>
      </c>
      <c r="H8" s="12">
        <v>62.712617472527498</v>
      </c>
      <c r="I8" s="12">
        <v>64.468730222222206</v>
      </c>
      <c r="J8" s="12"/>
      <c r="K8" s="18">
        <v>104.611416666667</v>
      </c>
      <c r="L8" s="12">
        <v>74.879646849816893</v>
      </c>
      <c r="M8" s="12"/>
      <c r="N8" s="12">
        <v>84.607959863013704</v>
      </c>
      <c r="S8" s="7"/>
    </row>
    <row r="9" spans="2:19" ht="15">
      <c r="B9" s="23" t="s">
        <v>16</v>
      </c>
      <c r="C9" s="18">
        <v>88.717482065217396</v>
      </c>
      <c r="D9" s="12">
        <v>86.486660989011</v>
      </c>
      <c r="E9" s="12">
        <v>87.6693132222222</v>
      </c>
      <c r="F9" s="12">
        <v>78.325235978260906</v>
      </c>
      <c r="G9" s="12">
        <v>89.590432717391295</v>
      </c>
      <c r="H9" s="12">
        <v>36.364889450549498</v>
      </c>
      <c r="I9" s="12">
        <v>26.199615333333298</v>
      </c>
      <c r="J9" s="12"/>
      <c r="K9" s="18">
        <v>87.628324871794902</v>
      </c>
      <c r="L9" s="12">
        <v>50.950513296703299</v>
      </c>
      <c r="M9" s="12"/>
      <c r="N9" s="12">
        <v>57.8504433972603</v>
      </c>
      <c r="S9" s="7"/>
    </row>
    <row r="10" spans="2:19" ht="15">
      <c r="B10" s="23" t="s">
        <v>17</v>
      </c>
      <c r="C10" s="18">
        <v>72.407439673913004</v>
      </c>
      <c r="D10" s="12">
        <v>76.938677912087897</v>
      </c>
      <c r="E10" s="12">
        <v>83.708569444444393</v>
      </c>
      <c r="F10" s="12">
        <v>90.455528804347793</v>
      </c>
      <c r="G10" s="12">
        <v>80.649895434782593</v>
      </c>
      <c r="H10" s="12">
        <v>84.659360659340607</v>
      </c>
      <c r="I10" s="12">
        <v>91.668286555555596</v>
      </c>
      <c r="J10" s="12"/>
      <c r="K10" s="18">
        <v>77.643499597069606</v>
      </c>
      <c r="L10" s="12">
        <v>85.618820476190507</v>
      </c>
      <c r="M10" s="12"/>
      <c r="N10" s="12">
        <v>86.837935999999999</v>
      </c>
      <c r="S10" s="7"/>
    </row>
    <row r="11" spans="2:19" ht="15">
      <c r="B11" s="17" t="s">
        <v>18</v>
      </c>
      <c r="C11" s="18">
        <v>107.760227608696</v>
      </c>
      <c r="D11" s="12">
        <v>116.472919340659</v>
      </c>
      <c r="E11" s="12">
        <v>116.487516555556</v>
      </c>
      <c r="F11" s="12">
        <v>115.026494891304</v>
      </c>
      <c r="G11" s="12">
        <v>102.919954021739</v>
      </c>
      <c r="H11" s="12">
        <v>103.99410010989</v>
      </c>
      <c r="I11" s="12">
        <v>90.133399888888903</v>
      </c>
      <c r="J11" s="12"/>
      <c r="K11" s="18">
        <v>113.541586410256</v>
      </c>
      <c r="L11" s="12">
        <v>99.062655201465205</v>
      </c>
      <c r="M11" s="12"/>
      <c r="N11" s="12">
        <v>103.086417534247</v>
      </c>
      <c r="S11" s="16"/>
    </row>
    <row r="12" spans="2:19" ht="15">
      <c r="B12" s="20" t="s">
        <v>1</v>
      </c>
      <c r="C12" s="21">
        <v>369.1822525</v>
      </c>
      <c r="D12" s="22">
        <v>375.83311340659299</v>
      </c>
      <c r="E12" s="22">
        <v>405.65997077777803</v>
      </c>
      <c r="F12" s="22">
        <v>397.28293097826099</v>
      </c>
      <c r="G12" s="22">
        <v>370.25930043478297</v>
      </c>
      <c r="H12" s="22">
        <v>287.73096769230801</v>
      </c>
      <c r="I12" s="22">
        <v>272.470032</v>
      </c>
      <c r="J12" s="24"/>
      <c r="K12" s="21">
        <v>383.42482754578799</v>
      </c>
      <c r="L12" s="22">
        <v>310.51163582417598</v>
      </c>
      <c r="M12" s="12"/>
      <c r="N12" s="22">
        <v>332.38275679452101</v>
      </c>
      <c r="S12" s="19"/>
    </row>
    <row r="13" spans="2:19" ht="15">
      <c r="B13" s="17"/>
      <c r="C13" s="25"/>
      <c r="D13" s="12"/>
      <c r="E13" s="12"/>
      <c r="F13" s="12"/>
      <c r="G13" s="12"/>
      <c r="H13" s="12"/>
      <c r="I13" s="12"/>
      <c r="J13" s="12"/>
      <c r="K13" s="25"/>
      <c r="L13" s="12"/>
      <c r="M13" s="12"/>
      <c r="N13" s="26"/>
      <c r="S13" s="16"/>
    </row>
    <row r="14" spans="2:19" ht="15">
      <c r="B14" s="27" t="s">
        <v>19</v>
      </c>
      <c r="C14" s="25"/>
      <c r="D14" s="24"/>
      <c r="E14" s="24"/>
      <c r="F14" s="24"/>
      <c r="G14" s="24"/>
      <c r="H14" s="24"/>
      <c r="I14" s="24"/>
      <c r="J14" s="12"/>
      <c r="K14" s="25"/>
      <c r="L14" s="28"/>
      <c r="M14" s="12"/>
      <c r="N14" s="24"/>
      <c r="S14" s="16"/>
    </row>
    <row r="15" spans="2:19" ht="15">
      <c r="B15" s="17" t="s">
        <v>20</v>
      </c>
      <c r="C15" s="18">
        <v>234.10197967391301</v>
      </c>
      <c r="D15" s="12">
        <v>235.12925362637401</v>
      </c>
      <c r="E15" s="12">
        <v>261.93718355555501</v>
      </c>
      <c r="F15" s="12">
        <v>258.82979282608699</v>
      </c>
      <c r="G15" s="12">
        <v>254.91138282608699</v>
      </c>
      <c r="H15" s="12">
        <v>180.256166043956</v>
      </c>
      <c r="I15" s="12">
        <v>159.823605222222</v>
      </c>
      <c r="J15" s="12"/>
      <c r="K15" s="18">
        <v>243.620845164835</v>
      </c>
      <c r="L15" s="12">
        <v>198.67869157509199</v>
      </c>
      <c r="M15" s="12"/>
      <c r="N15" s="12">
        <v>213.84006504109601</v>
      </c>
      <c r="S15" s="29"/>
    </row>
    <row r="16" spans="2:19" ht="15">
      <c r="B16" s="17" t="s">
        <v>21</v>
      </c>
      <c r="C16" s="18">
        <v>117.698066304348</v>
      </c>
      <c r="D16" s="12">
        <v>123.00242021978001</v>
      </c>
      <c r="E16" s="12">
        <v>121.859776111111</v>
      </c>
      <c r="F16" s="12">
        <v>117.140366413043</v>
      </c>
      <c r="G16" s="12">
        <v>97.700377282608699</v>
      </c>
      <c r="H16" s="12">
        <v>91.865387802197802</v>
      </c>
      <c r="I16" s="12">
        <v>96.383419777777803</v>
      </c>
      <c r="J16" s="30"/>
      <c r="K16" s="18">
        <v>120.838176520147</v>
      </c>
      <c r="L16" s="12">
        <v>95.321218974358999</v>
      </c>
      <c r="M16" s="30"/>
      <c r="N16" s="12">
        <v>100.82083969863</v>
      </c>
      <c r="S16" s="29"/>
    </row>
    <row r="17" spans="2:19" ht="15">
      <c r="B17" s="17" t="s">
        <v>22</v>
      </c>
      <c r="C17" s="18">
        <v>17.3822065217391</v>
      </c>
      <c r="D17" s="12">
        <v>17.701439560439599</v>
      </c>
      <c r="E17" s="12">
        <v>21.863011111111099</v>
      </c>
      <c r="F17" s="12">
        <v>21.312771739130401</v>
      </c>
      <c r="G17" s="12">
        <v>17.647540326087</v>
      </c>
      <c r="H17" s="12">
        <v>15.609413846153799</v>
      </c>
      <c r="I17" s="12">
        <v>16.263007000000002</v>
      </c>
      <c r="J17" s="12"/>
      <c r="K17" s="18">
        <v>18.965805860805901</v>
      </c>
      <c r="L17" s="12">
        <v>16.5117252747253</v>
      </c>
      <c r="M17" s="12"/>
      <c r="N17" s="12">
        <v>17.7218520547945</v>
      </c>
      <c r="S17" s="19"/>
    </row>
    <row r="18" spans="2:19" ht="15">
      <c r="B18" s="20" t="s">
        <v>1</v>
      </c>
      <c r="C18" s="21">
        <v>369.1822525</v>
      </c>
      <c r="D18" s="22">
        <v>375.83311340659299</v>
      </c>
      <c r="E18" s="22">
        <v>405.65997077777803</v>
      </c>
      <c r="F18" s="22">
        <v>397.28293097826099</v>
      </c>
      <c r="G18" s="22">
        <v>370.25930043478297</v>
      </c>
      <c r="H18" s="22">
        <v>287.73096769230801</v>
      </c>
      <c r="I18" s="22">
        <v>272.470032</v>
      </c>
      <c r="J18" s="17"/>
      <c r="K18" s="21">
        <v>383.42482754578702</v>
      </c>
      <c r="L18" s="22">
        <v>310.51163582417598</v>
      </c>
      <c r="M18" s="12"/>
      <c r="N18" s="22">
        <v>332.38275679452101</v>
      </c>
    </row>
    <row r="19" spans="2:19" ht="15">
      <c r="B19" s="17"/>
      <c r="C19" s="31"/>
      <c r="D19" s="32"/>
      <c r="E19" s="32"/>
      <c r="F19" s="32"/>
      <c r="G19" s="32"/>
      <c r="H19" s="32"/>
      <c r="I19" s="32"/>
      <c r="J19" s="24"/>
      <c r="K19" s="31"/>
      <c r="L19" s="32"/>
      <c r="M19" s="12"/>
      <c r="N19" s="17"/>
      <c r="S19" s="29"/>
    </row>
    <row r="20" spans="2:19" ht="15">
      <c r="B20" s="17" t="s">
        <v>23</v>
      </c>
      <c r="C20" s="33"/>
      <c r="D20" s="30"/>
      <c r="E20" s="30"/>
      <c r="F20" s="30"/>
      <c r="G20" s="30"/>
      <c r="H20" s="30"/>
      <c r="I20" s="30"/>
      <c r="J20" s="17"/>
      <c r="K20" s="33"/>
      <c r="L20" s="30"/>
      <c r="M20" s="34"/>
      <c r="N20" s="30"/>
      <c r="S20" s="19"/>
    </row>
    <row r="21" spans="2:19" ht="15">
      <c r="B21" s="17" t="s">
        <v>20</v>
      </c>
      <c r="C21" s="18">
        <v>22.456534999999999</v>
      </c>
      <c r="D21" s="12">
        <v>22.216995000000001</v>
      </c>
      <c r="E21" s="12">
        <v>23.093723000000001</v>
      </c>
      <c r="F21" s="12">
        <v>24.367439999999998</v>
      </c>
      <c r="G21" s="12">
        <v>20.796457</v>
      </c>
      <c r="H21" s="12">
        <v>17.075915999999999</v>
      </c>
      <c r="I21" s="12">
        <v>15.015567000000001</v>
      </c>
      <c r="J21" s="24"/>
      <c r="K21" s="18">
        <v>67.767252999999997</v>
      </c>
      <c r="L21" s="12">
        <v>52.88794</v>
      </c>
      <c r="M21" s="17"/>
      <c r="N21" s="35">
        <v>77.255380000000002</v>
      </c>
    </row>
    <row r="22" spans="2:19" ht="15">
      <c r="B22" s="17" t="s">
        <v>21</v>
      </c>
      <c r="C22" s="18">
        <v>10.63521289</v>
      </c>
      <c r="D22" s="12">
        <v>10.491212389999999</v>
      </c>
      <c r="E22" s="12">
        <v>10.13862013</v>
      </c>
      <c r="F22" s="12">
        <v>9.0669054199999994</v>
      </c>
      <c r="G22" s="12">
        <v>8.6036620199999998</v>
      </c>
      <c r="H22" s="12">
        <v>7.7340850799999998</v>
      </c>
      <c r="I22" s="12">
        <v>8.0284221599999999</v>
      </c>
      <c r="J22" s="17"/>
      <c r="K22" s="18">
        <v>31.265045409999999</v>
      </c>
      <c r="L22" s="12">
        <v>24.366169259999999</v>
      </c>
      <c r="M22" s="17"/>
      <c r="N22" s="35">
        <v>33.433074679999997</v>
      </c>
    </row>
    <row r="23" spans="2:19" ht="15">
      <c r="B23" s="17" t="s">
        <v>22</v>
      </c>
      <c r="C23" s="18">
        <v>1.6901820000000001</v>
      </c>
      <c r="D23" s="12">
        <v>2.7196750000000001</v>
      </c>
      <c r="E23" s="12">
        <v>1.3908689999999999</v>
      </c>
      <c r="F23" s="12">
        <v>1.834409</v>
      </c>
      <c r="G23" s="12">
        <v>1.6722835599999999</v>
      </c>
      <c r="H23" s="12">
        <v>1.2005414400000001</v>
      </c>
      <c r="I23" s="12">
        <v>0.71466300000000005</v>
      </c>
      <c r="J23" s="17"/>
      <c r="K23" s="18">
        <v>5.800726</v>
      </c>
      <c r="L23" s="12">
        <v>3.587488</v>
      </c>
      <c r="M23" s="17"/>
      <c r="N23" s="12">
        <v>5.4218970000000004</v>
      </c>
    </row>
    <row r="24" spans="2:19" ht="15">
      <c r="B24" s="20" t="s">
        <v>24</v>
      </c>
      <c r="C24" s="21">
        <v>34.781929890000001</v>
      </c>
      <c r="D24" s="22">
        <v>35.427882390000001</v>
      </c>
      <c r="E24" s="22">
        <v>34.623212129999999</v>
      </c>
      <c r="F24" s="22">
        <v>35.26875442</v>
      </c>
      <c r="G24" s="22">
        <v>31.072402579999999</v>
      </c>
      <c r="H24" s="22">
        <v>26.010542520000001</v>
      </c>
      <c r="I24" s="22">
        <v>23.75865216</v>
      </c>
      <c r="J24" s="17"/>
      <c r="K24" s="21">
        <v>104.83302440999999</v>
      </c>
      <c r="L24" s="22">
        <v>80.84159726</v>
      </c>
      <c r="M24" s="17"/>
      <c r="N24" s="22">
        <v>116.11035167999999</v>
      </c>
    </row>
    <row r="25" spans="2:19" ht="15">
      <c r="B25" s="17"/>
      <c r="C25" s="31"/>
      <c r="D25" s="32"/>
      <c r="E25" s="32"/>
      <c r="F25" s="32"/>
      <c r="G25" s="32"/>
      <c r="H25" s="32"/>
      <c r="I25" s="32"/>
      <c r="J25" s="17"/>
      <c r="K25" s="31"/>
      <c r="L25" s="32"/>
      <c r="M25" s="17"/>
      <c r="N25" s="17"/>
    </row>
    <row r="26" spans="2:19" ht="15" customHeight="1">
      <c r="B26" s="17" t="s">
        <v>25</v>
      </c>
      <c r="C26" s="33"/>
      <c r="D26" s="30"/>
      <c r="E26" s="30"/>
      <c r="F26" s="30"/>
      <c r="G26" s="30"/>
      <c r="H26" s="30"/>
      <c r="I26" s="30"/>
      <c r="J26" s="17"/>
      <c r="K26" s="33"/>
      <c r="L26" s="30"/>
      <c r="M26" s="34"/>
      <c r="N26" s="30"/>
    </row>
    <row r="27" spans="2:19" ht="30">
      <c r="B27" s="86" t="s">
        <v>26</v>
      </c>
      <c r="C27" s="18">
        <v>8.6093334313717893</v>
      </c>
      <c r="D27" s="12">
        <v>8.8630071363168401</v>
      </c>
      <c r="E27" s="12">
        <v>8.3480479210933698</v>
      </c>
      <c r="F27" s="12">
        <v>8.3354330835953299</v>
      </c>
      <c r="G27" s="12">
        <v>8.4552968905782997</v>
      </c>
      <c r="H27" s="12">
        <v>10.5804887265405</v>
      </c>
      <c r="I27" s="12">
        <v>9.43142642135901</v>
      </c>
      <c r="J27" s="17"/>
      <c r="K27" s="18">
        <v>8.6010838046518305</v>
      </c>
      <c r="L27" s="12">
        <v>9.3940989013031295</v>
      </c>
      <c r="M27" s="17"/>
      <c r="N27" s="12">
        <v>9.0751542860457892</v>
      </c>
    </row>
    <row r="28" spans="2:19" ht="15">
      <c r="B28" s="17" t="s">
        <v>27</v>
      </c>
      <c r="C28" s="18">
        <v>2.5028815131673698</v>
      </c>
      <c r="D28" s="12">
        <v>2.3070817258856899</v>
      </c>
      <c r="E28" s="12">
        <v>2.0929787603065</v>
      </c>
      <c r="F28" s="12">
        <v>1.62659495347359</v>
      </c>
      <c r="G28" s="12">
        <v>2.1652307966098499</v>
      </c>
      <c r="H28" s="12">
        <v>2.1658261693501402</v>
      </c>
      <c r="I28" s="12">
        <v>2.1721946488330799</v>
      </c>
      <c r="J28" s="17"/>
      <c r="K28" s="18">
        <v>2.2959379351450599</v>
      </c>
      <c r="L28" s="12">
        <v>2.1674292082807001</v>
      </c>
      <c r="M28" s="17"/>
      <c r="N28" s="12">
        <v>2.0044918861983301</v>
      </c>
    </row>
    <row r="29" spans="2:19" ht="15">
      <c r="B29" s="20" t="s">
        <v>28</v>
      </c>
      <c r="C29" s="36">
        <v>11.1122149445392</v>
      </c>
      <c r="D29" s="37">
        <v>11.170088862202499</v>
      </c>
      <c r="E29" s="37">
        <v>10.441026681399901</v>
      </c>
      <c r="F29" s="37">
        <v>9.9620280370689098</v>
      </c>
      <c r="G29" s="37">
        <v>10.620527687188099</v>
      </c>
      <c r="H29" s="37">
        <v>12.7463148958907</v>
      </c>
      <c r="I29" s="37">
        <v>11.6036210701921</v>
      </c>
      <c r="J29" s="17"/>
      <c r="K29" s="36">
        <v>10.8970217397969</v>
      </c>
      <c r="L29" s="37">
        <v>11.561528109583801</v>
      </c>
      <c r="M29" s="17"/>
      <c r="N29" s="37">
        <v>11.0796461722441</v>
      </c>
    </row>
    <row r="30" spans="2:19" ht="20.25">
      <c r="B30" s="38"/>
      <c r="C30" s="38"/>
      <c r="D30" s="40"/>
      <c r="E30" s="40"/>
      <c r="F30" s="40"/>
      <c r="G30" s="40"/>
      <c r="H30" s="40"/>
      <c r="I30" s="40"/>
      <c r="J30" s="39"/>
      <c r="K30" s="38"/>
      <c r="L30" s="40"/>
      <c r="M30" s="39"/>
      <c r="N30" s="39"/>
    </row>
  </sheetData>
  <pageMargins left="0.7" right="0.7" top="0.75" bottom="0.75" header="0.3" footer="0.3"/>
  <headerFooter>
    <oddHeader>&amp;L&amp;"Aptos"&amp;10&amp;K000000 Vår Energi - Internal&amp;1#_x000D_</oddHead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26A6A3-C473-46C5-BE9C-2DE6A0F45247}">
  <dimension ref="A1:S147"/>
  <sheetViews>
    <sheetView showGridLines="0" workbookViewId="0">
      <pane xSplit="1" ySplit="3" topLeftCell="B4" activePane="bottomRight" state="frozen"/>
      <selection pane="topRight" activeCell="B1" sqref="B1"/>
      <selection pane="bottomLeft" activeCell="A4" sqref="A4"/>
      <selection pane="bottomRight" activeCell="B4" sqref="B4"/>
    </sheetView>
  </sheetViews>
  <sheetFormatPr defaultColWidth="7.625" defaultRowHeight="12.75"/>
  <cols>
    <col min="2" max="2" width="43.625" customWidth="1"/>
    <col min="3" max="9" width="10" customWidth="1"/>
    <col min="10" max="10" width="1.875" customWidth="1"/>
    <col min="11" max="12" width="10" customWidth="1"/>
    <col min="13" max="13" width="1.875" customWidth="1"/>
    <col min="14" max="14" width="11" customWidth="1"/>
    <col min="15" max="15" width="35.25" customWidth="1"/>
    <col min="19" max="19" width="1.875" customWidth="1"/>
    <col min="20" max="21" width="8.75" customWidth="1"/>
    <col min="22" max="22" width="28.25" customWidth="1"/>
    <col min="23" max="25" width="12" customWidth="1"/>
  </cols>
  <sheetData>
    <row r="1" spans="2:19" ht="34.5">
      <c r="B1" s="1" t="s">
        <v>29</v>
      </c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  <c r="O1" s="3"/>
      <c r="S1" s="4"/>
    </row>
    <row r="2" spans="2:19" ht="14.1" customHeight="1">
      <c r="B2" s="5"/>
      <c r="C2" s="6"/>
      <c r="D2" s="6"/>
      <c r="E2" s="6"/>
      <c r="F2" s="6"/>
      <c r="G2" s="6"/>
      <c r="H2" s="6"/>
      <c r="I2" s="6"/>
      <c r="J2" s="6"/>
      <c r="K2" s="6"/>
      <c r="L2" s="6"/>
      <c r="M2" s="6"/>
      <c r="N2" s="6"/>
      <c r="O2" s="3"/>
      <c r="R2" s="7"/>
    </row>
    <row r="3" spans="2:19" ht="13.5" customHeight="1">
      <c r="B3" s="8" t="s">
        <v>30</v>
      </c>
      <c r="C3" s="9" t="s">
        <v>205</v>
      </c>
      <c r="D3" s="10" t="s">
        <v>2</v>
      </c>
      <c r="E3" s="10" t="s">
        <v>3</v>
      </c>
      <c r="F3" s="11" t="s">
        <v>4</v>
      </c>
      <c r="G3" s="11" t="s">
        <v>5</v>
      </c>
      <c r="H3" s="11" t="s">
        <v>6</v>
      </c>
      <c r="I3" s="11" t="s">
        <v>7</v>
      </c>
      <c r="J3" s="12"/>
      <c r="K3" s="9" t="s">
        <v>8</v>
      </c>
      <c r="L3" s="11" t="s">
        <v>9</v>
      </c>
      <c r="M3" s="12"/>
      <c r="N3" s="11" t="s">
        <v>10</v>
      </c>
      <c r="R3" s="7"/>
    </row>
    <row r="4" spans="2:19" ht="13.5" customHeight="1">
      <c r="B4" s="23" t="s">
        <v>31</v>
      </c>
      <c r="C4" s="43">
        <v>3566.2611099999999</v>
      </c>
      <c r="D4" s="44">
        <v>3704.8104012849999</v>
      </c>
      <c r="E4" s="44">
        <v>2657.4129134999998</v>
      </c>
      <c r="F4" s="44">
        <v>2189.8691948780001</v>
      </c>
      <c r="G4" s="44">
        <v>2115.0595556359999</v>
      </c>
      <c r="H4" s="44">
        <v>1827.587384835</v>
      </c>
      <c r="I4" s="44">
        <v>1833.087034679</v>
      </c>
      <c r="J4" s="44"/>
      <c r="K4" s="43">
        <v>9928.4844247849996</v>
      </c>
      <c r="L4" s="44">
        <v>5775.7339751500003</v>
      </c>
      <c r="M4" s="44"/>
      <c r="N4" s="44">
        <v>7965.603170028</v>
      </c>
      <c r="R4" s="16"/>
    </row>
    <row r="5" spans="2:19" ht="13.5" customHeight="1">
      <c r="B5" s="13" t="s">
        <v>32</v>
      </c>
      <c r="C5" s="45">
        <v>0.263826</v>
      </c>
      <c r="D5" s="46">
        <v>13.832876572</v>
      </c>
      <c r="E5" s="46">
        <v>9.8766799190000008</v>
      </c>
      <c r="F5" s="46">
        <v>45.068939983999996</v>
      </c>
      <c r="G5" s="46">
        <v>25.302741708999999</v>
      </c>
      <c r="H5" s="46">
        <v>21.373163649999999</v>
      </c>
      <c r="I5" s="46">
        <v>38.241868554</v>
      </c>
      <c r="J5" s="47"/>
      <c r="K5" s="48">
        <v>23.973382490999999</v>
      </c>
      <c r="L5" s="49">
        <v>84.917773913000005</v>
      </c>
      <c r="M5" s="50"/>
      <c r="N5" s="49">
        <v>129.98671389699999</v>
      </c>
      <c r="R5" s="19"/>
    </row>
    <row r="6" spans="2:19" ht="13.5" customHeight="1">
      <c r="B6" s="17" t="s">
        <v>33</v>
      </c>
      <c r="C6" s="43">
        <v>3566.5249359999998</v>
      </c>
      <c r="D6" s="44">
        <v>3718.6432778570002</v>
      </c>
      <c r="E6" s="44">
        <v>2667.2895934190001</v>
      </c>
      <c r="F6" s="44">
        <v>2234.938134862</v>
      </c>
      <c r="G6" s="44">
        <v>2140.3622973450001</v>
      </c>
      <c r="H6" s="44">
        <v>1848.9605484849999</v>
      </c>
      <c r="I6" s="44">
        <v>1871.3289032329999</v>
      </c>
      <c r="J6" s="12"/>
      <c r="K6" s="43">
        <v>9952.4578072759996</v>
      </c>
      <c r="L6" s="44">
        <v>5860.6517490630004</v>
      </c>
      <c r="M6" s="44"/>
      <c r="N6" s="44">
        <v>8095.5898839250003</v>
      </c>
      <c r="S6" s="7"/>
    </row>
    <row r="7" spans="2:19" ht="13.5" customHeight="1">
      <c r="B7" s="17" t="s">
        <v>34</v>
      </c>
      <c r="C7" s="43">
        <v>-425.63412500099997</v>
      </c>
      <c r="D7" s="44">
        <v>-509.3048273</v>
      </c>
      <c r="E7" s="44">
        <v>-369.77042504399998</v>
      </c>
      <c r="F7" s="44">
        <v>-297.40202849299999</v>
      </c>
      <c r="G7" s="44">
        <v>-297.58492334499999</v>
      </c>
      <c r="H7" s="44">
        <v>-395.33352485</v>
      </c>
      <c r="I7" s="44">
        <v>-304.66894139599998</v>
      </c>
      <c r="J7" s="44"/>
      <c r="K7" s="43">
        <v>-1304.7093773449999</v>
      </c>
      <c r="L7" s="44">
        <v>-997.58738959100003</v>
      </c>
      <c r="M7" s="44"/>
      <c r="N7" s="44">
        <v>-1294.9894180839999</v>
      </c>
      <c r="S7" s="7"/>
    </row>
    <row r="8" spans="2:19" ht="13.5" customHeight="1">
      <c r="B8" s="17" t="s">
        <v>35</v>
      </c>
      <c r="C8" s="43">
        <v>-40.570512999999998</v>
      </c>
      <c r="D8" s="44">
        <v>-32.594592833</v>
      </c>
      <c r="E8" s="44">
        <v>-69.792728926999999</v>
      </c>
      <c r="F8" s="44">
        <v>-39.879784585000003</v>
      </c>
      <c r="G8" s="44">
        <v>-66.597475521999996</v>
      </c>
      <c r="H8" s="44">
        <v>-69.689740654000005</v>
      </c>
      <c r="I8" s="44">
        <v>-69.266190313999999</v>
      </c>
      <c r="J8" s="44"/>
      <c r="K8" s="43">
        <v>-142.95783476</v>
      </c>
      <c r="L8" s="44">
        <v>-205.55340648999999</v>
      </c>
      <c r="M8" s="44"/>
      <c r="N8" s="44">
        <v>-245.433191075</v>
      </c>
      <c r="S8" s="7"/>
    </row>
    <row r="9" spans="2:19" ht="13.5" customHeight="1">
      <c r="B9" s="17" t="s">
        <v>36</v>
      </c>
      <c r="C9" s="43">
        <v>-818.02020400000004</v>
      </c>
      <c r="D9" s="44">
        <v>-822.156626222</v>
      </c>
      <c r="E9" s="44">
        <v>-858.11039934600001</v>
      </c>
      <c r="F9" s="44">
        <v>-801.992372176</v>
      </c>
      <c r="G9" s="44">
        <v>-862.63872387200001</v>
      </c>
      <c r="H9" s="44">
        <v>-587.141011822</v>
      </c>
      <c r="I9" s="44">
        <v>-458.28311664799998</v>
      </c>
      <c r="J9" s="44"/>
      <c r="K9" s="43">
        <v>-2498.2872295679999</v>
      </c>
      <c r="L9" s="44">
        <v>-1908.062852342</v>
      </c>
      <c r="M9" s="44"/>
      <c r="N9" s="44">
        <v>-2710.0552245180002</v>
      </c>
      <c r="S9" s="7"/>
    </row>
    <row r="10" spans="2:19" ht="13.5" customHeight="1">
      <c r="B10" s="17" t="s">
        <v>37</v>
      </c>
      <c r="C10" s="43">
        <v>-0.16843900000000001</v>
      </c>
      <c r="D10" s="44">
        <v>-3.5518100000000001</v>
      </c>
      <c r="E10" s="44">
        <v>0</v>
      </c>
      <c r="F10" s="44">
        <v>-67.974615994000004</v>
      </c>
      <c r="G10" s="44">
        <v>201.664582704</v>
      </c>
      <c r="H10" s="44">
        <v>440.84984022200001</v>
      </c>
      <c r="I10" s="44">
        <v>-23.909026721</v>
      </c>
      <c r="J10" s="44"/>
      <c r="K10" s="43">
        <v>-3.7202489999999999</v>
      </c>
      <c r="L10" s="44">
        <v>618.60539620500003</v>
      </c>
      <c r="M10" s="44"/>
      <c r="N10" s="44">
        <v>550.630780211</v>
      </c>
      <c r="S10" s="7"/>
    </row>
    <row r="11" spans="2:19" ht="13.5" customHeight="1">
      <c r="B11" s="17" t="s">
        <v>38</v>
      </c>
      <c r="C11" s="43">
        <v>-67.826455999000004</v>
      </c>
      <c r="D11" s="44">
        <v>-109.402484606</v>
      </c>
      <c r="E11" s="44">
        <v>-61.303780228999997</v>
      </c>
      <c r="F11" s="44">
        <v>-81.053854517000005</v>
      </c>
      <c r="G11" s="44">
        <v>-44.055779299999998</v>
      </c>
      <c r="H11" s="44">
        <v>-43.066652957000002</v>
      </c>
      <c r="I11" s="44">
        <v>-42.850600483999997</v>
      </c>
      <c r="J11" s="44"/>
      <c r="K11" s="43">
        <v>-238.532720834</v>
      </c>
      <c r="L11" s="44">
        <v>-129.973032741</v>
      </c>
      <c r="M11" s="44"/>
      <c r="N11" s="44">
        <v>-211.02688725799999</v>
      </c>
      <c r="S11" s="16"/>
    </row>
    <row r="12" spans="2:19" ht="13.5" customHeight="1">
      <c r="B12" s="20" t="s">
        <v>39</v>
      </c>
      <c r="C12" s="51">
        <v>-1352.2197369999999</v>
      </c>
      <c r="D12" s="52">
        <v>-1477.0103409610001</v>
      </c>
      <c r="E12" s="52">
        <v>-1358.977333546</v>
      </c>
      <c r="F12" s="52">
        <v>-1288.3026557650001</v>
      </c>
      <c r="G12" s="52">
        <v>-1069.2123193350001</v>
      </c>
      <c r="H12" s="52">
        <v>-654.38109006100001</v>
      </c>
      <c r="I12" s="52">
        <v>-898.977875563</v>
      </c>
      <c r="J12" s="53"/>
      <c r="K12" s="51">
        <v>-4188.207411507</v>
      </c>
      <c r="L12" s="52">
        <v>-2622.571284959</v>
      </c>
      <c r="M12" s="44"/>
      <c r="N12" s="52">
        <v>-3910.873940724</v>
      </c>
      <c r="S12" s="19"/>
    </row>
    <row r="13" spans="2:19" ht="13.5" customHeight="1">
      <c r="B13" s="13" t="s">
        <v>40</v>
      </c>
      <c r="C13" s="45">
        <v>2214.3051989999999</v>
      </c>
      <c r="D13" s="54">
        <v>2241.632936896</v>
      </c>
      <c r="E13" s="54">
        <v>1308.3122598729999</v>
      </c>
      <c r="F13" s="54">
        <v>946.63547909699901</v>
      </c>
      <c r="G13" s="54">
        <v>1071.14997801</v>
      </c>
      <c r="H13" s="54">
        <v>1194.579458424</v>
      </c>
      <c r="I13" s="54">
        <v>972.35102767000001</v>
      </c>
      <c r="J13" s="55"/>
      <c r="K13" s="45">
        <v>5764.2503957689996</v>
      </c>
      <c r="L13" s="54">
        <v>3238.0804641039999</v>
      </c>
      <c r="M13" s="44"/>
      <c r="N13" s="54">
        <v>4184.7159432010003</v>
      </c>
      <c r="S13" s="19"/>
    </row>
    <row r="14" spans="2:19" ht="13.5" customHeight="1">
      <c r="B14" s="17" t="s">
        <v>41</v>
      </c>
      <c r="C14" s="43">
        <v>-83.450321000000002</v>
      </c>
      <c r="D14" s="44">
        <v>-91.162400452</v>
      </c>
      <c r="E14" s="44">
        <v>-113.680401809</v>
      </c>
      <c r="F14" s="44">
        <v>-122.78362796899999</v>
      </c>
      <c r="G14" s="44">
        <v>-116.695642217</v>
      </c>
      <c r="H14" s="44">
        <v>-37.882756516999997</v>
      </c>
      <c r="I14" s="44">
        <v>-32.672328678</v>
      </c>
      <c r="J14" s="53"/>
      <c r="K14" s="43">
        <v>-288.29312326100001</v>
      </c>
      <c r="L14" s="44">
        <v>-187.250727412</v>
      </c>
      <c r="M14" s="44"/>
      <c r="N14" s="44">
        <v>-310.03435538100001</v>
      </c>
      <c r="S14" s="19"/>
    </row>
    <row r="15" spans="2:19" ht="13.5" customHeight="1">
      <c r="B15" s="17" t="s">
        <v>42</v>
      </c>
      <c r="C15" s="43">
        <v>-36.940693000000003</v>
      </c>
      <c r="D15" s="44">
        <v>268.17909402100003</v>
      </c>
      <c r="E15" s="44">
        <v>210.25564725800001</v>
      </c>
      <c r="F15" s="44">
        <v>-35.663033837999997</v>
      </c>
      <c r="G15" s="44">
        <v>50.900685774000003</v>
      </c>
      <c r="H15" s="44">
        <v>77.685054046999994</v>
      </c>
      <c r="I15" s="44">
        <v>338.90406142099999</v>
      </c>
      <c r="J15" s="53"/>
      <c r="K15" s="43">
        <v>441.49404827900003</v>
      </c>
      <c r="L15" s="44">
        <v>467.489801242</v>
      </c>
      <c r="M15" s="44"/>
      <c r="N15" s="44">
        <v>431.82676740400001</v>
      </c>
      <c r="S15" s="19"/>
    </row>
    <row r="16" spans="2:19" ht="13.5" customHeight="1">
      <c r="B16" s="17" t="s">
        <v>43</v>
      </c>
      <c r="C16" s="43">
        <v>2093.9141850000001</v>
      </c>
      <c r="D16" s="44">
        <v>2418.649630465</v>
      </c>
      <c r="E16" s="44">
        <v>1404.8875053219999</v>
      </c>
      <c r="F16" s="44">
        <v>788.18881728999895</v>
      </c>
      <c r="G16" s="44">
        <v>1005.355021567</v>
      </c>
      <c r="H16" s="44">
        <v>1234.381755954</v>
      </c>
      <c r="I16" s="44">
        <v>1278.582760413</v>
      </c>
      <c r="J16" s="53"/>
      <c r="K16" s="43">
        <v>5917.4513207870004</v>
      </c>
      <c r="L16" s="44">
        <v>3518.319537934</v>
      </c>
      <c r="M16" s="44"/>
      <c r="N16" s="44">
        <v>4306.5083552240003</v>
      </c>
      <c r="S16" s="19"/>
    </row>
    <row r="17" spans="2:19" ht="13.5" customHeight="1">
      <c r="B17" s="20" t="s">
        <v>44</v>
      </c>
      <c r="C17" s="51">
        <v>-1790.184344</v>
      </c>
      <c r="D17" s="52">
        <v>-1579.7416843200001</v>
      </c>
      <c r="E17" s="52">
        <v>-1031.3389667859999</v>
      </c>
      <c r="F17" s="52">
        <v>-762.99593465500004</v>
      </c>
      <c r="G17" s="52">
        <v>-853.70301912299999</v>
      </c>
      <c r="H17" s="52">
        <v>-1017.6531868979999</v>
      </c>
      <c r="I17" s="52">
        <v>-825.724483695</v>
      </c>
      <c r="J17" s="53"/>
      <c r="K17" s="51">
        <v>-4401.2649951060002</v>
      </c>
      <c r="L17" s="52">
        <v>-2697.0806897160001</v>
      </c>
      <c r="M17" s="44"/>
      <c r="N17" s="52">
        <v>-3460.076624371</v>
      </c>
      <c r="S17" s="19"/>
    </row>
    <row r="18" spans="2:19" ht="13.5" customHeight="1">
      <c r="B18" s="13" t="s">
        <v>45</v>
      </c>
      <c r="C18" s="45">
        <v>303.72984100000002</v>
      </c>
      <c r="D18" s="54">
        <v>838.90794614499998</v>
      </c>
      <c r="E18" s="54">
        <v>373.54853853600002</v>
      </c>
      <c r="F18" s="54">
        <v>25.1928826349994</v>
      </c>
      <c r="G18" s="54">
        <v>151.652002444</v>
      </c>
      <c r="H18" s="54">
        <v>216.728569056</v>
      </c>
      <c r="I18" s="54">
        <v>452.85827671800001</v>
      </c>
      <c r="J18" s="53"/>
      <c r="K18" s="45">
        <v>1516.186325681</v>
      </c>
      <c r="L18" s="54">
        <v>821.23884821799902</v>
      </c>
      <c r="M18" s="54"/>
      <c r="N18" s="54">
        <v>846.431730853001</v>
      </c>
      <c r="S18" s="19"/>
    </row>
    <row r="19" spans="2:19" ht="13.5" customHeight="1">
      <c r="B19" s="17"/>
      <c r="C19" s="43"/>
      <c r="D19" s="44"/>
      <c r="E19" s="44"/>
      <c r="F19" s="44"/>
      <c r="G19" s="44"/>
      <c r="H19" s="44"/>
      <c r="I19" s="44"/>
      <c r="J19" s="53"/>
      <c r="K19" s="43"/>
      <c r="L19" s="44"/>
      <c r="M19" s="44"/>
      <c r="N19" s="44"/>
      <c r="S19" s="19"/>
    </row>
    <row r="20" spans="2:19" ht="13.5" customHeight="1">
      <c r="B20" s="27" t="s">
        <v>30</v>
      </c>
      <c r="C20" s="25"/>
      <c r="D20" s="24"/>
      <c r="E20" s="24"/>
      <c r="F20" s="24"/>
      <c r="G20" s="24"/>
      <c r="H20" s="24"/>
      <c r="I20" s="24"/>
      <c r="J20" s="12"/>
      <c r="K20" s="25"/>
      <c r="L20" s="28"/>
      <c r="M20" s="12"/>
      <c r="N20" s="24"/>
      <c r="S20" s="16"/>
    </row>
    <row r="21" spans="2:19" ht="13.5" customHeight="1">
      <c r="B21" s="23" t="s">
        <v>31</v>
      </c>
      <c r="C21" s="43">
        <v>3566.2611099999999</v>
      </c>
      <c r="D21" s="44">
        <v>3704.8104012849999</v>
      </c>
      <c r="E21" s="44">
        <v>2657.4129134999998</v>
      </c>
      <c r="F21" s="44">
        <v>2189.8691948780001</v>
      </c>
      <c r="G21" s="44">
        <v>2115.0595556359999</v>
      </c>
      <c r="H21" s="44">
        <v>1827.587384835</v>
      </c>
      <c r="I21" s="44">
        <v>1833.087034679</v>
      </c>
      <c r="J21" s="44"/>
      <c r="K21" s="43">
        <v>9928.4844247849996</v>
      </c>
      <c r="L21" s="44">
        <v>5775.7339751500003</v>
      </c>
      <c r="M21" s="44"/>
      <c r="N21" s="44">
        <v>7965.603170028</v>
      </c>
      <c r="S21" s="29"/>
    </row>
    <row r="22" spans="2:19" ht="13.5" customHeight="1">
      <c r="B22" s="17" t="s">
        <v>32</v>
      </c>
      <c r="C22" s="43">
        <v>0.263826</v>
      </c>
      <c r="D22" s="44">
        <v>13.832876572</v>
      </c>
      <c r="E22" s="44">
        <v>9.8766799190000008</v>
      </c>
      <c r="F22" s="44">
        <v>45.068939983999996</v>
      </c>
      <c r="G22" s="44">
        <v>25.302741708999999</v>
      </c>
      <c r="H22" s="44">
        <v>21.373163649999999</v>
      </c>
      <c r="I22" s="44">
        <v>38.241868554</v>
      </c>
      <c r="J22" s="44"/>
      <c r="K22" s="43">
        <v>23.973382490999999</v>
      </c>
      <c r="L22" s="44">
        <v>84.917773913000005</v>
      </c>
      <c r="M22" s="44"/>
      <c r="N22" s="44">
        <v>129.98671389699999</v>
      </c>
      <c r="S22" s="29"/>
    </row>
    <row r="23" spans="2:19" ht="15" customHeight="1">
      <c r="B23" s="20" t="s">
        <v>33</v>
      </c>
      <c r="C23" s="51">
        <v>3566.5249359999998</v>
      </c>
      <c r="D23" s="52">
        <v>3718.6432778570002</v>
      </c>
      <c r="E23" s="52">
        <v>2667.2895934190001</v>
      </c>
      <c r="F23" s="52">
        <v>2234.938134862</v>
      </c>
      <c r="G23" s="52">
        <v>2140.3622973450001</v>
      </c>
      <c r="H23" s="52">
        <v>1848.9605484849999</v>
      </c>
      <c r="I23" s="52">
        <v>1871.3289032329999</v>
      </c>
      <c r="J23" s="44"/>
      <c r="K23" s="51">
        <v>9952.4578072759996</v>
      </c>
      <c r="L23" s="52">
        <v>5860.6517490630004</v>
      </c>
      <c r="M23" s="44"/>
      <c r="N23" s="52">
        <v>8095.5898839250003</v>
      </c>
    </row>
    <row r="24" spans="2:19" ht="13.5" customHeight="1">
      <c r="B24" s="17"/>
      <c r="C24" s="31"/>
      <c r="D24" s="32"/>
      <c r="E24" s="32"/>
      <c r="F24" s="32"/>
      <c r="G24" s="32"/>
      <c r="H24" s="32"/>
      <c r="I24" s="32"/>
      <c r="J24" s="24"/>
      <c r="K24" s="31"/>
      <c r="L24" s="32"/>
      <c r="M24" s="12"/>
      <c r="N24" s="17"/>
      <c r="S24" s="29"/>
    </row>
    <row r="25" spans="2:19" ht="13.5" customHeight="1">
      <c r="B25" s="17" t="s">
        <v>46</v>
      </c>
      <c r="C25" s="33"/>
      <c r="D25" s="30"/>
      <c r="E25" s="30"/>
      <c r="F25" s="30"/>
      <c r="G25" s="30"/>
      <c r="H25" s="30"/>
      <c r="I25" s="30"/>
      <c r="J25" s="17"/>
      <c r="K25" s="33"/>
      <c r="L25" s="30"/>
      <c r="M25" s="34"/>
      <c r="N25" s="30"/>
      <c r="S25" s="19"/>
    </row>
    <row r="26" spans="2:19" ht="13.5" customHeight="1">
      <c r="B26" s="17" t="s">
        <v>47</v>
      </c>
      <c r="C26" s="43">
        <v>2316.5792670000001</v>
      </c>
      <c r="D26" s="44">
        <v>2437.0157376110001</v>
      </c>
      <c r="E26" s="44">
        <v>1852.3908679159999</v>
      </c>
      <c r="F26" s="44">
        <v>1542.0890071010001</v>
      </c>
      <c r="G26" s="44">
        <v>1426.625799662</v>
      </c>
      <c r="H26" s="44">
        <v>1169.5588930639999</v>
      </c>
      <c r="I26" s="44">
        <v>1135.656971115</v>
      </c>
      <c r="J26" s="53"/>
      <c r="K26" s="43">
        <v>6605.9858725269996</v>
      </c>
      <c r="L26" s="44">
        <v>3731.8416638409999</v>
      </c>
      <c r="M26" s="44"/>
      <c r="N26" s="56">
        <v>5273.9306709419998</v>
      </c>
    </row>
    <row r="27" spans="2:19" ht="13.5" customHeight="1">
      <c r="B27" s="17" t="s">
        <v>48</v>
      </c>
      <c r="C27" s="43">
        <v>1153.181437</v>
      </c>
      <c r="D27" s="44">
        <v>1109.595430714</v>
      </c>
      <c r="E27" s="44">
        <v>735.35388147000003</v>
      </c>
      <c r="F27" s="44">
        <v>568.34444553399999</v>
      </c>
      <c r="G27" s="44">
        <v>623.14707221599997</v>
      </c>
      <c r="H27" s="44">
        <v>606.66114802799996</v>
      </c>
      <c r="I27" s="44">
        <v>658.77430777300003</v>
      </c>
      <c r="J27" s="44"/>
      <c r="K27" s="43">
        <v>2998.1307491839998</v>
      </c>
      <c r="L27" s="44">
        <v>1888.582528017</v>
      </c>
      <c r="M27" s="44"/>
      <c r="N27" s="56">
        <v>2456.9269735510002</v>
      </c>
    </row>
    <row r="28" spans="2:19" ht="13.5" customHeight="1">
      <c r="B28" s="17" t="s">
        <v>49</v>
      </c>
      <c r="C28" s="43">
        <v>102.492941</v>
      </c>
      <c r="D28" s="44">
        <v>169.29849807599999</v>
      </c>
      <c r="E28" s="44">
        <v>69.668164114000007</v>
      </c>
      <c r="F28" s="44">
        <v>79.435742243000007</v>
      </c>
      <c r="G28" s="44">
        <v>65.286683757999995</v>
      </c>
      <c r="H28" s="44">
        <v>51.436435885000002</v>
      </c>
      <c r="I28" s="44">
        <v>38.655755790999997</v>
      </c>
      <c r="J28" s="44"/>
      <c r="K28" s="43">
        <v>341.45960319</v>
      </c>
      <c r="L28" s="44">
        <v>155.37887543400001</v>
      </c>
      <c r="M28" s="44"/>
      <c r="N28" s="56">
        <v>234.814617677</v>
      </c>
    </row>
    <row r="29" spans="2:19" ht="13.5" customHeight="1">
      <c r="B29" s="17" t="s">
        <v>50</v>
      </c>
      <c r="C29" s="43">
        <v>-5.9925350000000002</v>
      </c>
      <c r="D29" s="44">
        <v>-11.099265116</v>
      </c>
      <c r="E29" s="44">
        <v>0</v>
      </c>
      <c r="F29" s="44">
        <v>0</v>
      </c>
      <c r="G29" s="44">
        <v>0</v>
      </c>
      <c r="H29" s="44">
        <v>0</v>
      </c>
      <c r="I29" s="44">
        <v>0</v>
      </c>
      <c r="J29" s="44"/>
      <c r="K29" s="43">
        <v>-17.091800116000002</v>
      </c>
      <c r="L29" s="44">
        <v>0</v>
      </c>
      <c r="M29" s="44"/>
      <c r="N29" s="44">
        <v>0</v>
      </c>
    </row>
    <row r="30" spans="2:19" ht="13.5" customHeight="1">
      <c r="B30" s="20" t="s">
        <v>51</v>
      </c>
      <c r="C30" s="51">
        <v>3566.2611099999999</v>
      </c>
      <c r="D30" s="52">
        <v>3704.8104012849999</v>
      </c>
      <c r="E30" s="52">
        <v>2657.4129134999998</v>
      </c>
      <c r="F30" s="52">
        <v>2189.8691948780001</v>
      </c>
      <c r="G30" s="52">
        <v>2115.0595556359999</v>
      </c>
      <c r="H30" s="52">
        <v>1827.656476977</v>
      </c>
      <c r="I30" s="52">
        <v>1833.087034679</v>
      </c>
      <c r="J30" s="44"/>
      <c r="K30" s="51">
        <v>9928.4844247849996</v>
      </c>
      <c r="L30" s="52">
        <v>5775.8030672920004</v>
      </c>
      <c r="M30" s="44"/>
      <c r="N30" s="52">
        <v>7965.6722621700001</v>
      </c>
    </row>
    <row r="31" spans="2:19" ht="13.5" customHeight="1">
      <c r="B31" s="17"/>
      <c r="C31" s="31"/>
      <c r="D31" s="32"/>
      <c r="E31" s="32"/>
      <c r="F31" s="32"/>
      <c r="G31" s="32"/>
      <c r="H31" s="32"/>
      <c r="I31" s="32"/>
      <c r="J31" s="17"/>
      <c r="K31" s="31"/>
      <c r="L31" s="32"/>
      <c r="M31" s="17"/>
      <c r="N31" s="17"/>
    </row>
    <row r="32" spans="2:19" ht="15" customHeight="1">
      <c r="B32" s="17" t="s">
        <v>52</v>
      </c>
      <c r="C32" s="33"/>
      <c r="D32" s="30"/>
      <c r="E32" s="30"/>
      <c r="F32" s="30"/>
      <c r="G32" s="30"/>
      <c r="H32" s="30"/>
      <c r="I32" s="30"/>
      <c r="J32" s="17"/>
      <c r="K32" s="33"/>
      <c r="L32" s="30"/>
      <c r="M32" s="34"/>
      <c r="N32" s="30"/>
    </row>
    <row r="33" spans="2:19" ht="13.5" customHeight="1">
      <c r="B33" s="17" t="s">
        <v>53</v>
      </c>
      <c r="C33" s="18">
        <v>103.158357556052</v>
      </c>
      <c r="D33" s="12">
        <v>109.69151037802401</v>
      </c>
      <c r="E33" s="12">
        <v>80.2118769639698</v>
      </c>
      <c r="F33" s="12">
        <v>63.284818064638699</v>
      </c>
      <c r="G33" s="12">
        <v>68.599463825112096</v>
      </c>
      <c r="H33" s="12">
        <v>68.491722087646707</v>
      </c>
      <c r="I33" s="12">
        <v>75.631973878508902</v>
      </c>
      <c r="J33" s="17"/>
      <c r="K33" s="18">
        <v>97.480502456356007</v>
      </c>
      <c r="L33" s="12">
        <v>70.5612974118674</v>
      </c>
      <c r="M33" s="17"/>
      <c r="N33" s="12">
        <v>68.266192865040594</v>
      </c>
    </row>
    <row r="34" spans="2:19" ht="13.5" customHeight="1">
      <c r="B34" s="17" t="s">
        <v>54</v>
      </c>
      <c r="C34" s="18">
        <v>108.430498658311</v>
      </c>
      <c r="D34" s="12">
        <v>91.464271036171496</v>
      </c>
      <c r="E34" s="12">
        <v>72.629976667544796</v>
      </c>
      <c r="F34" s="12">
        <v>62.783398492316003</v>
      </c>
      <c r="G34" s="12">
        <v>72.428120812676895</v>
      </c>
      <c r="H34" s="12">
        <v>78.839937206897105</v>
      </c>
      <c r="I34" s="12">
        <v>86.655264987834201</v>
      </c>
      <c r="J34" s="17"/>
      <c r="K34" s="18">
        <v>91.194015500935706</v>
      </c>
      <c r="L34" s="12">
        <v>79.108389105600395</v>
      </c>
      <c r="M34" s="17"/>
      <c r="N34" s="12">
        <v>74.687915696271801</v>
      </c>
    </row>
    <row r="35" spans="2:19" ht="13.5" customHeight="1">
      <c r="B35" s="13" t="s">
        <v>55</v>
      </c>
      <c r="C35" s="14">
        <v>60.640180169946198</v>
      </c>
      <c r="D35" s="15">
        <v>62.249532784615802</v>
      </c>
      <c r="E35" s="15">
        <v>50.089666326591498</v>
      </c>
      <c r="F35" s="15">
        <v>43.303179521578897</v>
      </c>
      <c r="G35" s="15">
        <v>39.0404386669926</v>
      </c>
      <c r="H35" s="15">
        <v>42.844365193258099</v>
      </c>
      <c r="I35" s="15">
        <v>54.089488039817397</v>
      </c>
      <c r="J35" s="17"/>
      <c r="K35" s="14">
        <v>58.864977106313901</v>
      </c>
      <c r="L35" s="15">
        <v>43.311329664099198</v>
      </c>
      <c r="M35" s="17"/>
      <c r="N35" s="15">
        <v>43.308572198439002</v>
      </c>
    </row>
    <row r="36" spans="2:19" ht="12" customHeight="1">
      <c r="B36" s="17"/>
      <c r="C36" s="33"/>
      <c r="D36" s="32"/>
      <c r="E36" s="32"/>
      <c r="F36" s="32"/>
      <c r="G36" s="32"/>
      <c r="H36" s="32"/>
      <c r="I36" s="32"/>
      <c r="J36" s="17"/>
      <c r="K36" s="33"/>
      <c r="L36" s="32"/>
      <c r="M36" s="17"/>
      <c r="N36" s="17"/>
    </row>
    <row r="37" spans="2:19" ht="12.95" customHeight="1">
      <c r="B37" s="17" t="s">
        <v>56</v>
      </c>
      <c r="C37" s="33"/>
      <c r="D37" s="30"/>
      <c r="E37" s="30"/>
      <c r="F37" s="30"/>
      <c r="G37" s="30"/>
      <c r="H37" s="30"/>
      <c r="I37" s="30"/>
      <c r="J37" s="17"/>
      <c r="K37" s="33"/>
      <c r="L37" s="30"/>
      <c r="M37" s="34"/>
      <c r="N37" s="30"/>
      <c r="S37" s="41"/>
    </row>
    <row r="38" spans="2:19" ht="12.95" customHeight="1">
      <c r="B38" s="17" t="s">
        <v>57</v>
      </c>
      <c r="C38" s="43">
        <v>221.66843900200001</v>
      </c>
      <c r="D38" s="44">
        <v>234.35528781900001</v>
      </c>
      <c r="E38" s="44">
        <v>231.58943525800001</v>
      </c>
      <c r="F38" s="44">
        <v>241.39925232799999</v>
      </c>
      <c r="G38" s="44">
        <v>227.37808747299999</v>
      </c>
      <c r="H38" s="44">
        <v>222.53283769999999</v>
      </c>
      <c r="I38" s="44">
        <v>175.95022935200001</v>
      </c>
      <c r="J38" s="44"/>
      <c r="K38" s="43">
        <v>687.61316207899995</v>
      </c>
      <c r="L38" s="44">
        <v>625.86115452499996</v>
      </c>
      <c r="M38" s="44"/>
      <c r="N38" s="44">
        <v>867.26040685299995</v>
      </c>
      <c r="S38" s="41"/>
    </row>
    <row r="39" spans="2:19" ht="12.95" customHeight="1">
      <c r="B39" s="17" t="s">
        <v>58</v>
      </c>
      <c r="C39" s="43">
        <v>85.009787998999997</v>
      </c>
      <c r="D39" s="44">
        <v>78.904071420999998</v>
      </c>
      <c r="E39" s="44">
        <v>76.413393247000002</v>
      </c>
      <c r="F39" s="44">
        <v>59.452093777999998</v>
      </c>
      <c r="G39" s="44">
        <v>73.756109283000001</v>
      </c>
      <c r="H39" s="44">
        <v>56.708948620000001</v>
      </c>
      <c r="I39" s="44">
        <v>53.267215092999997</v>
      </c>
      <c r="J39" s="44"/>
      <c r="K39" s="43">
        <v>240.32725266700001</v>
      </c>
      <c r="L39" s="44">
        <v>183.73227299600001</v>
      </c>
      <c r="M39" s="44"/>
      <c r="N39" s="44">
        <v>243.18436677400001</v>
      </c>
      <c r="S39" s="41"/>
    </row>
    <row r="40" spans="2:19" ht="12.95" customHeight="1">
      <c r="B40" s="17" t="s">
        <v>59</v>
      </c>
      <c r="C40" s="43">
        <v>54.488509999999998</v>
      </c>
      <c r="D40" s="44">
        <v>53.423306992000001</v>
      </c>
      <c r="E40" s="44">
        <v>55.503671582999999</v>
      </c>
      <c r="F40" s="44">
        <v>52.025644002</v>
      </c>
      <c r="G40" s="44">
        <v>45.228590873000002</v>
      </c>
      <c r="H40" s="44">
        <v>39.714281337999999</v>
      </c>
      <c r="I40" s="44">
        <v>41.282289589000001</v>
      </c>
      <c r="J40" s="44"/>
      <c r="K40" s="43">
        <v>163.41548857500001</v>
      </c>
      <c r="L40" s="44">
        <v>126.2251618</v>
      </c>
      <c r="M40" s="44"/>
      <c r="N40" s="44">
        <v>178.250805802</v>
      </c>
      <c r="S40" s="41"/>
    </row>
    <row r="41" spans="2:19" ht="12.95" customHeight="1">
      <c r="B41" s="17" t="s">
        <v>60</v>
      </c>
      <c r="C41" s="43">
        <v>16.257057</v>
      </c>
      <c r="D41" s="44">
        <v>15.343457711999999</v>
      </c>
      <c r="E41" s="44">
        <v>17.689091974</v>
      </c>
      <c r="F41" s="44">
        <v>11.235430021000001</v>
      </c>
      <c r="G41" s="44">
        <v>15.413334327999999</v>
      </c>
      <c r="H41" s="44">
        <v>14.787298616999999</v>
      </c>
      <c r="I41" s="44">
        <v>14.047776354</v>
      </c>
      <c r="J41" s="44"/>
      <c r="K41" s="43">
        <v>49.289606685999999</v>
      </c>
      <c r="L41" s="44">
        <v>44.248409299000002</v>
      </c>
      <c r="M41" s="44"/>
      <c r="N41" s="44">
        <v>55.483839320000001</v>
      </c>
    </row>
    <row r="42" spans="2:19" ht="12.95" customHeight="1">
      <c r="B42" s="20" t="s">
        <v>61</v>
      </c>
      <c r="C42" s="51">
        <v>377.42379400099998</v>
      </c>
      <c r="D42" s="52">
        <v>382.02612394400001</v>
      </c>
      <c r="E42" s="52">
        <v>381.195592062</v>
      </c>
      <c r="F42" s="52">
        <v>364.11242012899999</v>
      </c>
      <c r="G42" s="52">
        <v>361.77612195699999</v>
      </c>
      <c r="H42" s="52">
        <v>333.74336627500003</v>
      </c>
      <c r="I42" s="52">
        <v>284.54751038799998</v>
      </c>
      <c r="J42" s="44"/>
      <c r="K42" s="51">
        <v>1140.645510007</v>
      </c>
      <c r="L42" s="52">
        <v>980.06699862000005</v>
      </c>
      <c r="M42" s="44"/>
      <c r="N42" s="52">
        <v>1344.179418749</v>
      </c>
    </row>
    <row r="43" spans="2:19" ht="12.95" customHeight="1">
      <c r="B43" s="17"/>
      <c r="C43" s="33"/>
      <c r="D43" s="44"/>
      <c r="E43" s="44"/>
      <c r="F43" s="44"/>
      <c r="G43" s="44"/>
      <c r="H43" s="44"/>
      <c r="I43" s="44"/>
      <c r="J43" s="44"/>
      <c r="K43" s="33"/>
      <c r="L43" s="44"/>
      <c r="M43" s="44"/>
      <c r="N43" s="44"/>
    </row>
    <row r="44" spans="2:19" ht="12.95" customHeight="1">
      <c r="B44" s="17" t="s">
        <v>62</v>
      </c>
      <c r="C44" s="43">
        <v>-2.4883510000000002</v>
      </c>
      <c r="D44" s="44">
        <v>0</v>
      </c>
      <c r="E44" s="44">
        <v>0</v>
      </c>
      <c r="F44" s="44">
        <v>0.52560041599999996</v>
      </c>
      <c r="G44" s="44">
        <v>-2.8485926099999999</v>
      </c>
      <c r="H44" s="44">
        <v>16.036726259000002</v>
      </c>
      <c r="I44" s="44">
        <v>-4.6379312449999999</v>
      </c>
      <c r="J44" s="44"/>
      <c r="K44" s="43">
        <v>-2.4883510000000002</v>
      </c>
      <c r="L44" s="44">
        <v>8.5502024040000002</v>
      </c>
      <c r="M44" s="44"/>
      <c r="N44" s="44">
        <v>9.0758028199999998</v>
      </c>
    </row>
    <row r="45" spans="2:19" ht="12.95" customHeight="1">
      <c r="B45" s="17" t="s">
        <v>63</v>
      </c>
      <c r="C45" s="43">
        <v>28.976490999999999</v>
      </c>
      <c r="D45" s="44">
        <v>105.281562158</v>
      </c>
      <c r="E45" s="44">
        <v>-28.022093056999999</v>
      </c>
      <c r="F45" s="44">
        <v>-78.789265198999999</v>
      </c>
      <c r="G45" s="44">
        <v>-68.370292387999996</v>
      </c>
      <c r="H45" s="44">
        <v>40.043649977999998</v>
      </c>
      <c r="I45" s="44">
        <v>16.993293920999999</v>
      </c>
      <c r="J45" s="44"/>
      <c r="K45" s="43">
        <v>106.235960101</v>
      </c>
      <c r="L45" s="44">
        <v>-11.333348489</v>
      </c>
      <c r="M45" s="44"/>
      <c r="N45" s="44">
        <v>-90.122613688000001</v>
      </c>
    </row>
    <row r="46" spans="2:19" ht="12.95" customHeight="1">
      <c r="B46" s="17" t="s">
        <v>64</v>
      </c>
      <c r="C46" s="43">
        <v>5.3579999999999997</v>
      </c>
      <c r="D46" s="44">
        <v>7.0791803980000001</v>
      </c>
      <c r="E46" s="44">
        <v>0.58446581399999997</v>
      </c>
      <c r="F46" s="44">
        <v>11.553273147000001</v>
      </c>
      <c r="G46" s="44">
        <v>7.0276863860000001</v>
      </c>
      <c r="H46" s="44">
        <v>5.5097823379999999</v>
      </c>
      <c r="I46" s="44">
        <v>7.7660683319999997</v>
      </c>
      <c r="J46" s="44"/>
      <c r="K46" s="43">
        <v>13.021646212</v>
      </c>
      <c r="L46" s="44">
        <v>20.303537056</v>
      </c>
      <c r="M46" s="44"/>
      <c r="N46" s="44">
        <v>31.856810202999998</v>
      </c>
    </row>
    <row r="47" spans="2:19" ht="12.95" customHeight="1">
      <c r="B47" s="17" t="s">
        <v>65</v>
      </c>
      <c r="C47" s="43">
        <v>16.364191000000002</v>
      </c>
      <c r="D47" s="44">
        <v>14.917960799999999</v>
      </c>
      <c r="E47" s="44">
        <v>16.012460225000002</v>
      </c>
      <c r="F47" s="44">
        <v>0</v>
      </c>
      <c r="G47" s="44">
        <v>0</v>
      </c>
      <c r="H47" s="44">
        <v>0</v>
      </c>
      <c r="I47" s="44">
        <v>0</v>
      </c>
      <c r="J47" s="44"/>
      <c r="K47" s="43">
        <v>47.294612024999999</v>
      </c>
      <c r="L47" s="44">
        <v>0</v>
      </c>
      <c r="M47" s="44"/>
      <c r="N47" s="44">
        <v>0</v>
      </c>
    </row>
    <row r="48" spans="2:19" ht="12.95" customHeight="1">
      <c r="B48" s="20" t="s">
        <v>66</v>
      </c>
      <c r="C48" s="51">
        <v>425.63412500099997</v>
      </c>
      <c r="D48" s="52">
        <v>509.3048273</v>
      </c>
      <c r="E48" s="52">
        <v>369.77042504399998</v>
      </c>
      <c r="F48" s="52">
        <v>297.40202849299999</v>
      </c>
      <c r="G48" s="52">
        <v>297.58492334499999</v>
      </c>
      <c r="H48" s="52">
        <v>395.33352485</v>
      </c>
      <c r="I48" s="52">
        <v>304.66894139599998</v>
      </c>
      <c r="J48" s="44"/>
      <c r="K48" s="51">
        <v>1304.7093773449999</v>
      </c>
      <c r="L48" s="52">
        <v>997.58738959100003</v>
      </c>
      <c r="M48" s="44"/>
      <c r="N48" s="52">
        <v>1294.9894180839999</v>
      </c>
    </row>
    <row r="49" spans="2:14" ht="12.95" customHeight="1">
      <c r="B49" s="17"/>
      <c r="C49" s="43"/>
      <c r="D49" s="17"/>
      <c r="E49" s="17"/>
      <c r="F49" s="17"/>
      <c r="G49" s="17"/>
      <c r="H49" s="17"/>
      <c r="I49" s="17"/>
      <c r="J49" s="17"/>
      <c r="K49" s="43"/>
      <c r="L49" s="17"/>
      <c r="M49" s="17"/>
      <c r="N49" s="17"/>
    </row>
    <row r="50" spans="2:14" ht="12.95" customHeight="1">
      <c r="B50" s="17" t="s">
        <v>67</v>
      </c>
      <c r="C50" s="43"/>
      <c r="D50" s="44"/>
      <c r="E50" s="44"/>
      <c r="F50" s="44"/>
      <c r="G50" s="44"/>
      <c r="H50" s="44"/>
      <c r="I50" s="44"/>
      <c r="J50" s="44"/>
      <c r="K50" s="43"/>
      <c r="L50" s="44"/>
      <c r="M50" s="44"/>
      <c r="N50" s="44"/>
    </row>
    <row r="51" spans="2:14" ht="12.95" customHeight="1">
      <c r="B51" s="17" t="s">
        <v>68</v>
      </c>
      <c r="C51" s="43">
        <v>4348.9997374169998</v>
      </c>
      <c r="D51" s="44">
        <v>4255.1456692370002</v>
      </c>
      <c r="E51" s="44">
        <v>4252.3795986340001</v>
      </c>
      <c r="F51" s="44">
        <v>4126.7523213759996</v>
      </c>
      <c r="G51" s="44">
        <v>4029.9255558330001</v>
      </c>
      <c r="H51" s="44">
        <v>3959.7312576129998</v>
      </c>
      <c r="I51" s="44">
        <v>3959.2387990990001</v>
      </c>
      <c r="J51" s="44"/>
      <c r="K51" s="43">
        <v>4348.9997374169998</v>
      </c>
      <c r="L51" s="44">
        <v>4029.9255558330001</v>
      </c>
      <c r="M51" s="44"/>
      <c r="N51" s="44">
        <v>4126.7523213759996</v>
      </c>
    </row>
    <row r="52" spans="2:14" ht="12.95" customHeight="1">
      <c r="B52" s="17" t="s">
        <v>69</v>
      </c>
      <c r="C52" s="43">
        <v>20711.245410394</v>
      </c>
      <c r="D52" s="44">
        <v>20592.093464574002</v>
      </c>
      <c r="E52" s="44">
        <v>20412.341220505001</v>
      </c>
      <c r="F52" s="44">
        <v>20215.860295458999</v>
      </c>
      <c r="G52" s="44">
        <v>20456.673121738</v>
      </c>
      <c r="H52" s="44">
        <v>20254.080599740999</v>
      </c>
      <c r="I52" s="44">
        <v>18438.989371452</v>
      </c>
      <c r="J52" s="44"/>
      <c r="K52" s="43">
        <v>20711.245410394</v>
      </c>
      <c r="L52" s="44">
        <v>20456.673121738</v>
      </c>
      <c r="M52" s="44"/>
      <c r="N52" s="44">
        <v>20215.860295458999</v>
      </c>
    </row>
    <row r="53" spans="2:14" ht="12.95" customHeight="1">
      <c r="B53" s="17" t="s">
        <v>70</v>
      </c>
      <c r="C53" s="43">
        <v>24.047096060000001</v>
      </c>
      <c r="D53" s="44">
        <v>24.610119059999999</v>
      </c>
      <c r="E53" s="44">
        <v>27.434094876</v>
      </c>
      <c r="F53" s="44">
        <v>38.471278034000001</v>
      </c>
      <c r="G53" s="44">
        <v>41.645913774</v>
      </c>
      <c r="H53" s="44">
        <v>44.4498857170001</v>
      </c>
      <c r="I53" s="44">
        <v>38.813196343000001</v>
      </c>
      <c r="J53" s="44"/>
      <c r="K53" s="43">
        <v>24.047096060000001</v>
      </c>
      <c r="L53" s="44">
        <v>41.645913774</v>
      </c>
      <c r="M53" s="44"/>
      <c r="N53" s="44">
        <v>38.471278034000001</v>
      </c>
    </row>
    <row r="54" spans="2:14" ht="12.95" customHeight="1">
      <c r="B54" s="17" t="s">
        <v>71</v>
      </c>
      <c r="C54" s="43">
        <v>7459.3530047719996</v>
      </c>
      <c r="D54" s="44">
        <v>4871.526355772</v>
      </c>
      <c r="E54" s="44">
        <v>2222.1791989090002</v>
      </c>
      <c r="F54" s="44">
        <v>1764.2353747100001</v>
      </c>
      <c r="G54" s="44">
        <v>2119.2492956320002</v>
      </c>
      <c r="H54" s="44">
        <v>1965.2560723270001</v>
      </c>
      <c r="I54" s="44">
        <v>1711.933374809</v>
      </c>
      <c r="J54" s="44"/>
      <c r="K54" s="43">
        <v>7459.3530047719996</v>
      </c>
      <c r="L54" s="44">
        <v>2119.2492956320002</v>
      </c>
      <c r="M54" s="44"/>
      <c r="N54" s="44">
        <v>1764.2353747100001</v>
      </c>
    </row>
    <row r="55" spans="2:14" ht="12.95" customHeight="1">
      <c r="B55" s="20" t="s">
        <v>72</v>
      </c>
      <c r="C55" s="51">
        <v>32543.645248642999</v>
      </c>
      <c r="D55" s="52">
        <v>29743.375608643</v>
      </c>
      <c r="E55" s="52">
        <v>26914.334112924</v>
      </c>
      <c r="F55" s="52">
        <v>26145.319269578999</v>
      </c>
      <c r="G55" s="52">
        <v>26647.493886977001</v>
      </c>
      <c r="H55" s="52">
        <v>26223.517815398001</v>
      </c>
      <c r="I55" s="52">
        <v>24148.974741703001</v>
      </c>
      <c r="J55" s="44"/>
      <c r="K55" s="51">
        <v>32543.645248642999</v>
      </c>
      <c r="L55" s="52">
        <v>26647.493886977001</v>
      </c>
      <c r="M55" s="44"/>
      <c r="N55" s="52">
        <v>26145.319269578999</v>
      </c>
    </row>
    <row r="56" spans="2:14" ht="12.95" customHeight="1">
      <c r="B56" s="17" t="s">
        <v>73</v>
      </c>
      <c r="C56" s="43">
        <v>1910.5298784209999</v>
      </c>
      <c r="D56" s="44">
        <v>1984.4188974220001</v>
      </c>
      <c r="E56" s="44">
        <v>565.42736000100001</v>
      </c>
      <c r="F56" s="44">
        <v>559.95676535600001</v>
      </c>
      <c r="G56" s="44">
        <v>832.83659555600002</v>
      </c>
      <c r="H56" s="44">
        <v>972.31564182800003</v>
      </c>
      <c r="I56" s="44">
        <v>1008.812392248</v>
      </c>
      <c r="J56" s="44"/>
      <c r="K56" s="43">
        <v>1910.5298784209999</v>
      </c>
      <c r="L56" s="44">
        <v>832.83659555600002</v>
      </c>
      <c r="M56" s="44"/>
      <c r="N56" s="44">
        <v>559.95676535600001</v>
      </c>
    </row>
    <row r="57" spans="2:14" ht="12.95" customHeight="1">
      <c r="B57" s="17" t="s">
        <v>74</v>
      </c>
      <c r="C57" s="43">
        <v>24912.123101901001</v>
      </c>
      <c r="D57" s="44">
        <v>22354.083157899</v>
      </c>
      <c r="E57" s="44">
        <v>22842.319562024</v>
      </c>
      <c r="F57" s="44">
        <v>22674.339273848</v>
      </c>
      <c r="G57" s="44">
        <v>22868.224100243999</v>
      </c>
      <c r="H57" s="44">
        <v>22617.503662223</v>
      </c>
      <c r="I57" s="44">
        <v>20598.159258877</v>
      </c>
      <c r="J57" s="44"/>
      <c r="K57" s="43">
        <v>24912.123101901001</v>
      </c>
      <c r="L57" s="44">
        <v>22868.224100243999</v>
      </c>
      <c r="M57" s="44"/>
      <c r="N57" s="44">
        <v>22674.339273848</v>
      </c>
    </row>
    <row r="58" spans="2:14" ht="12.95" customHeight="1">
      <c r="B58" s="17" t="s">
        <v>75</v>
      </c>
      <c r="C58" s="43">
        <v>5720.992264511</v>
      </c>
      <c r="D58" s="44">
        <v>5404.8735545119998</v>
      </c>
      <c r="E58" s="44">
        <v>3506.6017583329999</v>
      </c>
      <c r="F58" s="44">
        <v>2911.0232302059999</v>
      </c>
      <c r="G58" s="44">
        <v>2946.416975954</v>
      </c>
      <c r="H58" s="44">
        <v>2633.7325894290002</v>
      </c>
      <c r="I58" s="44">
        <v>2541.9913420759999</v>
      </c>
      <c r="J58" s="44"/>
      <c r="K58" s="43">
        <v>5720.992264511</v>
      </c>
      <c r="L58" s="44">
        <v>2946.416975954</v>
      </c>
      <c r="M58" s="44"/>
      <c r="N58" s="44">
        <v>2911.0232302059999</v>
      </c>
    </row>
    <row r="59" spans="2:14" ht="12.95" customHeight="1">
      <c r="B59" s="20" t="s">
        <v>76</v>
      </c>
      <c r="C59" s="51">
        <v>30633.115366411999</v>
      </c>
      <c r="D59" s="52">
        <v>27758.956712411</v>
      </c>
      <c r="E59" s="52">
        <v>26348.921320357</v>
      </c>
      <c r="F59" s="52">
        <v>25585.362504053999</v>
      </c>
      <c r="G59" s="52">
        <v>25814.641076198001</v>
      </c>
      <c r="H59" s="52">
        <v>25251.236251652001</v>
      </c>
      <c r="I59" s="52">
        <v>23140.150600952999</v>
      </c>
      <c r="J59" s="44"/>
      <c r="K59" s="51">
        <v>30633.115366411999</v>
      </c>
      <c r="L59" s="52">
        <v>25814.641076198001</v>
      </c>
      <c r="M59" s="44"/>
      <c r="N59" s="52">
        <v>25585.362504053999</v>
      </c>
    </row>
    <row r="60" spans="2:14" ht="12.95" customHeight="1">
      <c r="B60" s="13" t="s">
        <v>77</v>
      </c>
      <c r="C60" s="45">
        <v>32543.645244832998</v>
      </c>
      <c r="D60" s="54">
        <v>29743.375609833001</v>
      </c>
      <c r="E60" s="54">
        <v>26914.348680358002</v>
      </c>
      <c r="F60" s="54">
        <v>26145.31926941</v>
      </c>
      <c r="G60" s="54">
        <v>26647.477671754001</v>
      </c>
      <c r="H60" s="54">
        <v>26223.551893479998</v>
      </c>
      <c r="I60" s="54">
        <v>24148.962993200999</v>
      </c>
      <c r="J60" s="44"/>
      <c r="K60" s="45">
        <v>32543.645244832998</v>
      </c>
      <c r="L60" s="54">
        <v>26647.477671754001</v>
      </c>
      <c r="M60" s="44"/>
      <c r="N60" s="54">
        <v>26145.31926941</v>
      </c>
    </row>
    <row r="61" spans="2:14" ht="12.95" customHeight="1">
      <c r="B61" s="17"/>
      <c r="C61" s="43"/>
      <c r="D61" s="17"/>
      <c r="E61" s="17"/>
      <c r="F61" s="17"/>
      <c r="G61" s="17"/>
      <c r="H61" s="17"/>
      <c r="I61" s="17"/>
      <c r="J61" s="17"/>
      <c r="K61" s="43"/>
      <c r="L61" s="17"/>
      <c r="M61" s="17"/>
      <c r="N61" s="17"/>
    </row>
    <row r="62" spans="2:14" ht="12.95" customHeight="1">
      <c r="B62" s="17" t="s">
        <v>78</v>
      </c>
      <c r="C62" s="43"/>
      <c r="D62" s="44"/>
      <c r="E62" s="44"/>
      <c r="F62" s="44"/>
      <c r="G62" s="44"/>
      <c r="H62" s="44"/>
      <c r="I62" s="44"/>
      <c r="J62" s="44"/>
      <c r="K62" s="43"/>
      <c r="L62" s="44"/>
      <c r="M62" s="44"/>
      <c r="N62" s="44"/>
    </row>
    <row r="63" spans="2:14" ht="12.95" customHeight="1">
      <c r="B63" s="17" t="s">
        <v>79</v>
      </c>
      <c r="C63" s="43">
        <v>4751.3060191000004</v>
      </c>
      <c r="D63" s="44">
        <v>2504.9274670999998</v>
      </c>
      <c r="E63" s="44">
        <v>696.13717003199997</v>
      </c>
      <c r="F63" s="44">
        <v>699.87355957600005</v>
      </c>
      <c r="G63" s="44">
        <v>840.25938163900003</v>
      </c>
      <c r="H63" s="44">
        <v>717.56294829599995</v>
      </c>
      <c r="I63" s="44">
        <v>661.16793611200001</v>
      </c>
      <c r="J63" s="44"/>
      <c r="K63" s="43">
        <v>4751.3060191000004</v>
      </c>
      <c r="L63" s="44">
        <v>840.25938163900003</v>
      </c>
      <c r="M63" s="44"/>
      <c r="N63" s="44">
        <v>699.87355957600005</v>
      </c>
    </row>
    <row r="64" spans="2:14" ht="12.95" customHeight="1">
      <c r="B64" s="17" t="s">
        <v>80</v>
      </c>
      <c r="C64" s="43">
        <v>2750</v>
      </c>
      <c r="D64" s="44">
        <v>2750</v>
      </c>
      <c r="E64" s="44">
        <v>2750</v>
      </c>
      <c r="F64" s="44">
        <v>2750</v>
      </c>
      <c r="G64" s="44">
        <v>2750</v>
      </c>
      <c r="H64" s="44">
        <v>2750</v>
      </c>
      <c r="I64" s="44">
        <v>2005</v>
      </c>
      <c r="J64" s="44"/>
      <c r="K64" s="43">
        <v>2750</v>
      </c>
      <c r="L64" s="44">
        <v>2750</v>
      </c>
      <c r="M64" s="44"/>
      <c r="N64" s="44">
        <v>2750</v>
      </c>
    </row>
    <row r="65" spans="1:14" ht="12.95" customHeight="1">
      <c r="B65" s="20" t="s">
        <v>81</v>
      </c>
      <c r="C65" s="51">
        <v>7501.3060191000004</v>
      </c>
      <c r="D65" s="52">
        <v>5254.9274671000003</v>
      </c>
      <c r="E65" s="52">
        <v>3446.1371700320001</v>
      </c>
      <c r="F65" s="52">
        <v>3449.8735595759999</v>
      </c>
      <c r="G65" s="52">
        <v>3590.2593816389999</v>
      </c>
      <c r="H65" s="52">
        <v>3467.5629482959998</v>
      </c>
      <c r="I65" s="52">
        <v>2666.167936112</v>
      </c>
      <c r="J65" s="44"/>
      <c r="K65" s="51">
        <v>7501.3060191000004</v>
      </c>
      <c r="L65" s="52">
        <v>3590.2593816389999</v>
      </c>
      <c r="M65" s="44"/>
      <c r="N65" s="52">
        <v>3449.8735595759999</v>
      </c>
    </row>
    <row r="66" spans="1:14" ht="12.95" customHeight="1">
      <c r="B66" s="17"/>
      <c r="C66" s="43"/>
      <c r="D66" s="17"/>
      <c r="E66" s="17"/>
      <c r="F66" s="17"/>
      <c r="G66" s="17"/>
      <c r="H66" s="17"/>
      <c r="I66" s="17"/>
      <c r="J66" s="17"/>
      <c r="K66" s="43"/>
      <c r="L66" s="17"/>
      <c r="M66" s="17"/>
      <c r="N66" s="17"/>
    </row>
    <row r="67" spans="1:14" ht="12.95" customHeight="1">
      <c r="B67" s="17" t="s">
        <v>82</v>
      </c>
      <c r="C67" s="43"/>
      <c r="D67" s="44"/>
      <c r="E67" s="44"/>
      <c r="F67" s="44"/>
      <c r="G67" s="44"/>
      <c r="H67" s="44"/>
      <c r="I67" s="44"/>
      <c r="J67" s="44"/>
      <c r="K67" s="43"/>
      <c r="L67" s="44"/>
      <c r="M67" s="44"/>
      <c r="N67" s="44"/>
    </row>
    <row r="68" spans="1:14" ht="12.95" customHeight="1">
      <c r="B68" s="17" t="s">
        <v>83</v>
      </c>
      <c r="C68" s="43">
        <v>7743.121148104</v>
      </c>
      <c r="D68" s="44">
        <v>5318.7916581019999</v>
      </c>
      <c r="E68" s="44">
        <v>5793.578371566</v>
      </c>
      <c r="F68" s="44">
        <v>5842.3282730190003</v>
      </c>
      <c r="G68" s="44">
        <v>5840.1349482859996</v>
      </c>
      <c r="H68" s="44">
        <v>5832.0800599140002</v>
      </c>
      <c r="I68" s="44">
        <v>5198.6513515719998</v>
      </c>
      <c r="J68" s="44"/>
      <c r="K68" s="43">
        <v>7743.121148104</v>
      </c>
      <c r="L68" s="44">
        <v>5840.1349482859996</v>
      </c>
      <c r="M68" s="44"/>
      <c r="N68" s="44">
        <v>5842.3282730190003</v>
      </c>
    </row>
    <row r="69" spans="1:14" ht="12.95" customHeight="1">
      <c r="B69" s="17" t="s">
        <v>84</v>
      </c>
      <c r="C69" s="43">
        <v>118.492307137</v>
      </c>
      <c r="D69" s="44">
        <v>573.53075013800003</v>
      </c>
      <c r="E69" s="44">
        <v>103.863894706</v>
      </c>
      <c r="F69" s="44">
        <v>99.624386182999999</v>
      </c>
      <c r="G69" s="44">
        <v>126.31724090599999</v>
      </c>
      <c r="H69" s="44">
        <v>76.301286531000002</v>
      </c>
      <c r="I69" s="44">
        <v>71.713702488999999</v>
      </c>
      <c r="J69" s="44"/>
      <c r="K69" s="43">
        <v>118.492307137</v>
      </c>
      <c r="L69" s="44">
        <v>126.31724090599999</v>
      </c>
      <c r="M69" s="44"/>
      <c r="N69" s="44">
        <v>99.624386182999999</v>
      </c>
    </row>
    <row r="70" spans="1:14" ht="12.95" customHeight="1">
      <c r="B70" s="17" t="s">
        <v>85</v>
      </c>
      <c r="C70" s="43">
        <v>75.393658414000001</v>
      </c>
      <c r="D70" s="44">
        <v>78.764553414000005</v>
      </c>
      <c r="E70" s="44">
        <v>93.622723011999994</v>
      </c>
      <c r="F70" s="44">
        <v>114.57051844599999</v>
      </c>
      <c r="G70" s="44">
        <v>150.62101524900001</v>
      </c>
      <c r="H70" s="44">
        <v>175.05974855700001</v>
      </c>
      <c r="I70" s="44">
        <v>174.68028816699999</v>
      </c>
      <c r="J70" s="44"/>
      <c r="K70" s="43">
        <v>75.393658414000001</v>
      </c>
      <c r="L70" s="44">
        <v>150.62101524900001</v>
      </c>
      <c r="M70" s="44"/>
      <c r="N70" s="44">
        <v>114.57051844599999</v>
      </c>
    </row>
    <row r="71" spans="1:14" ht="12.95" customHeight="1">
      <c r="B71" s="13" t="s">
        <v>86</v>
      </c>
      <c r="C71" s="45">
        <v>136.877216264</v>
      </c>
      <c r="D71" s="54">
        <v>135.53214526400001</v>
      </c>
      <c r="E71" s="54">
        <v>124.243945568</v>
      </c>
      <c r="F71" s="54">
        <v>133.32127490900001</v>
      </c>
      <c r="G71" s="54">
        <v>130.04560149</v>
      </c>
      <c r="H71" s="54">
        <v>126.018311299</v>
      </c>
      <c r="I71" s="54">
        <v>124.694221967</v>
      </c>
      <c r="J71" s="44"/>
      <c r="K71" s="45">
        <v>136.877216264</v>
      </c>
      <c r="L71" s="54">
        <v>130.04560149</v>
      </c>
      <c r="M71" s="44"/>
      <c r="N71" s="54">
        <v>133.32127490900001</v>
      </c>
    </row>
    <row r="72" spans="1:14" ht="12.95" customHeight="1">
      <c r="B72" s="17" t="s">
        <v>87</v>
      </c>
      <c r="C72" s="43">
        <v>8073.8843299190003</v>
      </c>
      <c r="D72" s="44">
        <v>6106.6191069180004</v>
      </c>
      <c r="E72" s="44">
        <v>6115.3089348519998</v>
      </c>
      <c r="F72" s="44">
        <v>6189.8444525570003</v>
      </c>
      <c r="G72" s="44">
        <v>6247.1188059309998</v>
      </c>
      <c r="H72" s="44">
        <v>6209.4594063009999</v>
      </c>
      <c r="I72" s="44">
        <v>5569.7395641949997</v>
      </c>
      <c r="J72" s="44"/>
      <c r="K72" s="43">
        <v>8073.8843299190003</v>
      </c>
      <c r="L72" s="44">
        <v>6247.1188059309998</v>
      </c>
      <c r="M72" s="44"/>
      <c r="N72" s="44">
        <v>6189.8444525570003</v>
      </c>
    </row>
    <row r="73" spans="1:14" ht="12.95" customHeight="1">
      <c r="B73" s="13" t="s">
        <v>88</v>
      </c>
      <c r="C73" s="45">
        <v>4751.3060193589999</v>
      </c>
      <c r="D73" s="54">
        <v>2504.6673053589998</v>
      </c>
      <c r="E73" s="54">
        <v>695.77971728</v>
      </c>
      <c r="F73" s="54">
        <v>683.64800117100003</v>
      </c>
      <c r="G73" s="54">
        <v>830.15658820299996</v>
      </c>
      <c r="H73" s="54">
        <v>699.74917476300004</v>
      </c>
      <c r="I73" s="54">
        <v>633.22905760499998</v>
      </c>
      <c r="J73" s="44"/>
      <c r="K73" s="45">
        <v>4751.3060193589999</v>
      </c>
      <c r="L73" s="54">
        <v>830.15658820299996</v>
      </c>
      <c r="M73" s="44"/>
      <c r="N73" s="54">
        <v>683.64800117100003</v>
      </c>
    </row>
    <row r="74" spans="1:14" ht="12.95" customHeight="1">
      <c r="B74" s="17" t="s">
        <v>89</v>
      </c>
      <c r="C74" s="43">
        <v>3322.5783105599999</v>
      </c>
      <c r="D74" s="44">
        <v>3601.9518015590002</v>
      </c>
      <c r="E74" s="44">
        <v>5419.5292175719997</v>
      </c>
      <c r="F74" s="44">
        <v>5506.1964513860003</v>
      </c>
      <c r="G74" s="44">
        <v>5416.9622177279998</v>
      </c>
      <c r="H74" s="44">
        <v>5509.7102315379998</v>
      </c>
      <c r="I74" s="44">
        <v>4936.5105065899997</v>
      </c>
      <c r="J74" s="44"/>
      <c r="K74" s="43">
        <v>3322.5783105599999</v>
      </c>
      <c r="L74" s="44">
        <v>5416.9622177279998</v>
      </c>
      <c r="M74" s="44"/>
      <c r="N74" s="44">
        <v>5506.1964513860003</v>
      </c>
    </row>
    <row r="75" spans="1:14" ht="12.95" customHeight="1">
      <c r="B75" s="17" t="s">
        <v>90</v>
      </c>
      <c r="C75" s="43">
        <v>3110.3074358819999</v>
      </c>
      <c r="D75" s="44">
        <v>3387.6551028809999</v>
      </c>
      <c r="E75" s="44">
        <v>5201.6625489919998</v>
      </c>
      <c r="F75" s="44">
        <v>5258.3046580310001</v>
      </c>
      <c r="G75" s="44">
        <v>5136.2956009890004</v>
      </c>
      <c r="H75" s="44">
        <v>5208.6321716820003</v>
      </c>
      <c r="I75" s="44">
        <v>4637.1359964559997</v>
      </c>
      <c r="J75" s="44"/>
      <c r="K75" s="43">
        <v>3110.3074358819999</v>
      </c>
      <c r="L75" s="44">
        <v>5136.2956009890004</v>
      </c>
      <c r="M75" s="44"/>
      <c r="N75" s="44">
        <v>5258.3046580310001</v>
      </c>
    </row>
    <row r="76" spans="1:14" ht="12.95" customHeight="1">
      <c r="B76" s="13" t="s">
        <v>91</v>
      </c>
      <c r="C76" s="45">
        <v>10265.697960949001</v>
      </c>
      <c r="D76" s="54">
        <v>8991.3552006490008</v>
      </c>
      <c r="E76" s="54">
        <v>7301.9796053760001</v>
      </c>
      <c r="F76" s="54">
        <v>6589.5735785830002</v>
      </c>
      <c r="G76" s="54">
        <v>5970.5792650869998</v>
      </c>
      <c r="H76" s="54">
        <v>5701.5817022660003</v>
      </c>
      <c r="I76" s="54">
        <v>5836.8148932300001</v>
      </c>
      <c r="J76" s="44"/>
      <c r="K76" s="45">
        <v>10265.697960949001</v>
      </c>
      <c r="L76" s="54">
        <v>5970.5792650869998</v>
      </c>
      <c r="M76" s="44"/>
      <c r="N76" s="54">
        <v>6589.5735785830002</v>
      </c>
    </row>
    <row r="77" spans="1:14" ht="12.95" customHeight="1">
      <c r="B77" s="17" t="s">
        <v>92</v>
      </c>
      <c r="C77" s="18">
        <v>0.78649151383883298</v>
      </c>
      <c r="D77" s="12">
        <v>0.67916559524611197</v>
      </c>
      <c r="E77" s="12">
        <v>0.83748644413491302</v>
      </c>
      <c r="F77" s="12">
        <v>0.93933915127297896</v>
      </c>
      <c r="G77" s="12">
        <v>1.0463170370186801</v>
      </c>
      <c r="H77" s="12">
        <v>1.08907663356524</v>
      </c>
      <c r="I77" s="12">
        <v>0.95424296745391501</v>
      </c>
      <c r="J77" s="12"/>
      <c r="K77" s="18">
        <v>0.78649151383883298</v>
      </c>
      <c r="L77" s="12">
        <v>1.0463170370186801</v>
      </c>
      <c r="M77" s="12"/>
      <c r="N77" s="12">
        <v>0.93933915127297896</v>
      </c>
    </row>
    <row r="78" spans="1:14" ht="12.95" customHeight="1">
      <c r="B78" s="13" t="s">
        <v>93</v>
      </c>
      <c r="C78" s="14">
        <v>0.30298061054530301</v>
      </c>
      <c r="D78" s="15">
        <v>0.376768020758036</v>
      </c>
      <c r="E78" s="15">
        <v>0.71236333571273402</v>
      </c>
      <c r="F78" s="15">
        <v>0.797973434141656</v>
      </c>
      <c r="G78" s="15">
        <v>0.86026755075902295</v>
      </c>
      <c r="H78" s="15">
        <v>0.913541617690388</v>
      </c>
      <c r="I78" s="15">
        <v>0.79446343275928</v>
      </c>
      <c r="J78" s="12"/>
      <c r="K78" s="14">
        <v>0.30298061054530301</v>
      </c>
      <c r="L78" s="15">
        <v>0.86026755075902295</v>
      </c>
      <c r="M78" s="12"/>
      <c r="N78" s="15">
        <v>0.797973434141656</v>
      </c>
    </row>
    <row r="79" spans="1:14" ht="12.95" customHeight="1">
      <c r="A79" s="17"/>
      <c r="B79" s="57" t="s">
        <v>94</v>
      </c>
      <c r="C79" s="17"/>
      <c r="D79" s="17"/>
      <c r="E79" s="17"/>
      <c r="F79" s="17"/>
      <c r="G79" s="17"/>
      <c r="H79" s="17"/>
      <c r="I79" s="17"/>
      <c r="J79" s="17"/>
      <c r="K79" s="17"/>
      <c r="L79" s="17"/>
      <c r="M79" s="17"/>
      <c r="N79" s="17"/>
    </row>
    <row r="80" spans="1:14" ht="12.95" customHeight="1">
      <c r="A80" s="17"/>
      <c r="B80" s="57" t="s">
        <v>95</v>
      </c>
      <c r="C80" s="17"/>
      <c r="D80" s="17"/>
      <c r="E80" s="17"/>
      <c r="F80" s="17"/>
      <c r="G80" s="17"/>
      <c r="H80" s="17"/>
      <c r="I80" s="17"/>
      <c r="J80" s="17"/>
      <c r="K80" s="17"/>
      <c r="L80" s="17"/>
      <c r="M80" s="17"/>
      <c r="N80" s="17"/>
    </row>
    <row r="81" spans="2:16" ht="12.95" customHeight="1">
      <c r="B81" s="17"/>
      <c r="C81" s="17"/>
      <c r="D81" s="17"/>
      <c r="E81" s="17"/>
      <c r="F81" s="17"/>
      <c r="G81" s="17"/>
      <c r="H81" s="17"/>
      <c r="I81" s="17"/>
      <c r="J81" s="17"/>
      <c r="K81" s="17"/>
      <c r="L81" s="17"/>
      <c r="M81" s="17"/>
      <c r="N81" s="17"/>
    </row>
    <row r="82" spans="2:16" ht="12.95" customHeight="1">
      <c r="B82" s="17" t="s">
        <v>96</v>
      </c>
      <c r="C82" s="43"/>
      <c r="D82" s="44"/>
      <c r="E82" s="44"/>
      <c r="F82" s="44"/>
      <c r="G82" s="44"/>
      <c r="H82" s="44"/>
      <c r="I82" s="44"/>
      <c r="J82" s="44"/>
      <c r="K82" s="43"/>
      <c r="L82" s="44"/>
      <c r="M82" s="44"/>
      <c r="N82" s="44"/>
    </row>
    <row r="83" spans="2:16" ht="12.95" customHeight="1">
      <c r="B83" s="17" t="s">
        <v>97</v>
      </c>
      <c r="C83" s="43">
        <v>1517.9</v>
      </c>
      <c r="D83" s="44">
        <v>2075.3000000000002</v>
      </c>
      <c r="E83" s="44">
        <v>1057.0999999999999</v>
      </c>
      <c r="F83" s="44">
        <v>1284.9000000000001</v>
      </c>
      <c r="G83" s="44">
        <v>1234.2</v>
      </c>
      <c r="H83" s="44">
        <v>765.6</v>
      </c>
      <c r="I83" s="44">
        <v>1322.4</v>
      </c>
      <c r="J83" s="44"/>
      <c r="K83" s="43">
        <v>4650.3</v>
      </c>
      <c r="L83" s="44">
        <v>3322.3</v>
      </c>
      <c r="M83" s="44"/>
      <c r="N83" s="44">
        <v>4607.1000000000004</v>
      </c>
    </row>
    <row r="84" spans="2:16" ht="12.95" customHeight="1">
      <c r="B84" s="17" t="s">
        <v>98</v>
      </c>
      <c r="C84" s="43">
        <v>-828.4</v>
      </c>
      <c r="D84" s="44">
        <v>-680.6</v>
      </c>
      <c r="E84" s="44">
        <v>-582.4</v>
      </c>
      <c r="F84" s="44">
        <v>-969.7</v>
      </c>
      <c r="G84" s="44">
        <v>-740.3</v>
      </c>
      <c r="H84" s="44">
        <v>-781.3</v>
      </c>
      <c r="I84" s="44">
        <v>-626.4</v>
      </c>
      <c r="J84" s="44"/>
      <c r="K84" s="43">
        <v>-2091.4</v>
      </c>
      <c r="L84" s="44">
        <v>-2148</v>
      </c>
      <c r="M84" s="44"/>
      <c r="N84" s="44">
        <v>-3117.8</v>
      </c>
    </row>
    <row r="85" spans="2:16" ht="12.95" customHeight="1">
      <c r="B85" s="17" t="s">
        <v>99</v>
      </c>
      <c r="C85" s="43">
        <v>1551.6</v>
      </c>
      <c r="D85" s="44">
        <v>419.3</v>
      </c>
      <c r="E85" s="44">
        <v>-491.8</v>
      </c>
      <c r="F85" s="44">
        <v>-454.8</v>
      </c>
      <c r="G85" s="44">
        <v>-373.6</v>
      </c>
      <c r="H85" s="44">
        <v>56.3</v>
      </c>
      <c r="I85" s="44">
        <v>-348.9</v>
      </c>
      <c r="J85" s="44"/>
      <c r="K85" s="43">
        <v>1479.1</v>
      </c>
      <c r="L85" s="44">
        <v>-666.2</v>
      </c>
      <c r="M85" s="44"/>
      <c r="N85" s="44">
        <v>-1121</v>
      </c>
    </row>
    <row r="86" spans="2:16" ht="12.95" customHeight="1">
      <c r="B86" s="13" t="s">
        <v>100</v>
      </c>
      <c r="C86" s="45">
        <v>2241.1</v>
      </c>
      <c r="D86" s="54">
        <v>1814</v>
      </c>
      <c r="E86" s="54">
        <v>-17.100000000000101</v>
      </c>
      <c r="F86" s="54">
        <v>-139.6</v>
      </c>
      <c r="G86" s="54">
        <v>120.3</v>
      </c>
      <c r="H86" s="54">
        <v>40.600000000000101</v>
      </c>
      <c r="I86" s="54">
        <v>347.1</v>
      </c>
      <c r="J86" s="44"/>
      <c r="K86" s="45">
        <v>4038</v>
      </c>
      <c r="L86" s="54">
        <v>508.1</v>
      </c>
      <c r="M86" s="44"/>
      <c r="N86" s="54">
        <v>368.3</v>
      </c>
    </row>
    <row r="87" spans="2:16" ht="12.95" customHeight="1">
      <c r="B87" s="17" t="s">
        <v>101</v>
      </c>
      <c r="C87" s="43">
        <v>2504.9</v>
      </c>
      <c r="D87" s="44">
        <v>696.1</v>
      </c>
      <c r="E87" s="44">
        <v>699.9</v>
      </c>
      <c r="F87" s="44">
        <v>840.3</v>
      </c>
      <c r="G87" s="44">
        <v>717.6</v>
      </c>
      <c r="H87" s="44">
        <v>661.2</v>
      </c>
      <c r="I87" s="44">
        <v>278.89999999999998</v>
      </c>
      <c r="J87" s="44"/>
      <c r="K87" s="43">
        <v>699.9</v>
      </c>
      <c r="L87" s="44">
        <v>278.89999999999998</v>
      </c>
      <c r="M87" s="44"/>
      <c r="N87" s="44">
        <v>278.89999999999998</v>
      </c>
    </row>
    <row r="88" spans="2:16" ht="12.95" customHeight="1">
      <c r="B88" s="13" t="s">
        <v>102</v>
      </c>
      <c r="C88" s="45">
        <v>5.2</v>
      </c>
      <c r="D88" s="54">
        <v>-5.2</v>
      </c>
      <c r="E88" s="54">
        <v>13.4</v>
      </c>
      <c r="F88" s="54">
        <v>-0.7</v>
      </c>
      <c r="G88" s="54">
        <v>2.4</v>
      </c>
      <c r="H88" s="54">
        <v>15.8</v>
      </c>
      <c r="I88" s="54">
        <v>35.200000000000003</v>
      </c>
      <c r="J88" s="44"/>
      <c r="K88" s="45">
        <v>13.5</v>
      </c>
      <c r="L88" s="54">
        <v>53.3</v>
      </c>
      <c r="M88" s="44"/>
      <c r="N88" s="54">
        <v>52.6</v>
      </c>
    </row>
    <row r="89" spans="2:16" ht="12.95" customHeight="1">
      <c r="B89" s="13" t="s">
        <v>103</v>
      </c>
      <c r="C89" s="45">
        <v>4751.3</v>
      </c>
      <c r="D89" s="54">
        <v>2504.9</v>
      </c>
      <c r="E89" s="54">
        <v>696.2</v>
      </c>
      <c r="F89" s="54">
        <v>700</v>
      </c>
      <c r="G89" s="54">
        <v>840.3</v>
      </c>
      <c r="H89" s="54">
        <v>717.6</v>
      </c>
      <c r="I89" s="54">
        <v>661.2</v>
      </c>
      <c r="J89" s="44"/>
      <c r="K89" s="45">
        <v>4751.3</v>
      </c>
      <c r="L89" s="54">
        <v>840.3</v>
      </c>
      <c r="M89" s="44"/>
      <c r="N89" s="54">
        <v>699.8</v>
      </c>
    </row>
    <row r="90" spans="2:16" ht="12.95" customHeight="1">
      <c r="B90" s="17"/>
      <c r="C90" s="43"/>
      <c r="D90" s="17"/>
      <c r="E90" s="17"/>
      <c r="F90" s="17"/>
      <c r="G90" s="17"/>
      <c r="H90" s="17"/>
      <c r="I90" s="17"/>
      <c r="J90" s="17"/>
      <c r="K90" s="43"/>
      <c r="L90" s="17"/>
      <c r="M90" s="17"/>
      <c r="N90" s="17"/>
    </row>
    <row r="91" spans="2:16" ht="12.95" customHeight="1">
      <c r="B91" s="17" t="s">
        <v>104</v>
      </c>
      <c r="C91" s="43"/>
      <c r="D91" s="44"/>
      <c r="E91" s="44"/>
      <c r="F91" s="44"/>
      <c r="G91" s="44"/>
      <c r="H91" s="44"/>
      <c r="I91" s="44"/>
      <c r="J91" s="44"/>
      <c r="K91" s="43"/>
      <c r="L91" s="44"/>
      <c r="M91" s="44"/>
      <c r="N91" s="44"/>
    </row>
    <row r="92" spans="2:16" ht="12.95" customHeight="1">
      <c r="B92" s="17" t="s">
        <v>105</v>
      </c>
      <c r="C92" s="43">
        <v>26</v>
      </c>
      <c r="D92" s="44">
        <v>-3.6</v>
      </c>
      <c r="E92" s="44">
        <v>50.5</v>
      </c>
      <c r="F92" s="44">
        <v>109.9</v>
      </c>
      <c r="G92" s="44">
        <v>109.5</v>
      </c>
      <c r="H92" s="44">
        <v>71.099999999999994</v>
      </c>
      <c r="I92" s="44">
        <v>72.5</v>
      </c>
      <c r="J92" s="44"/>
      <c r="K92" s="43">
        <v>72.900000000000006</v>
      </c>
      <c r="L92" s="44">
        <v>253.2</v>
      </c>
      <c r="M92" s="44"/>
      <c r="N92" s="44">
        <v>363.1</v>
      </c>
    </row>
    <row r="93" spans="2:16" ht="12.95" customHeight="1">
      <c r="B93" s="17" t="s">
        <v>106</v>
      </c>
      <c r="C93" s="43">
        <v>698.6</v>
      </c>
      <c r="D93" s="44">
        <v>649</v>
      </c>
      <c r="E93" s="44">
        <v>502.8</v>
      </c>
      <c r="F93" s="44">
        <v>627.20000000000005</v>
      </c>
      <c r="G93" s="44">
        <v>616.4</v>
      </c>
      <c r="H93" s="44">
        <v>690.2</v>
      </c>
      <c r="I93" s="44">
        <v>522.70000000000005</v>
      </c>
      <c r="J93" s="44"/>
      <c r="K93" s="43">
        <v>1850.4</v>
      </c>
      <c r="L93" s="44">
        <v>1829.4</v>
      </c>
      <c r="M93" s="44"/>
      <c r="N93" s="44">
        <v>2456.6</v>
      </c>
    </row>
    <row r="94" spans="2:16" ht="12.95" customHeight="1">
      <c r="B94" s="17" t="s">
        <v>107</v>
      </c>
      <c r="C94" s="43">
        <v>35.1</v>
      </c>
      <c r="D94" s="44">
        <v>35.200000000000003</v>
      </c>
      <c r="E94" s="44">
        <v>28.9</v>
      </c>
      <c r="F94" s="44">
        <v>50.9</v>
      </c>
      <c r="G94" s="44">
        <v>14.3</v>
      </c>
      <c r="H94" s="44">
        <v>19.899999999999999</v>
      </c>
      <c r="I94" s="44">
        <v>31.2</v>
      </c>
      <c r="J94" s="44"/>
      <c r="K94" s="43">
        <v>99.2</v>
      </c>
      <c r="L94" s="44">
        <v>65.400000000000006</v>
      </c>
      <c r="M94" s="44"/>
      <c r="N94" s="44">
        <v>116.4</v>
      </c>
    </row>
    <row r="95" spans="2:16" ht="12.95" customHeight="1">
      <c r="B95" s="17" t="s">
        <v>108</v>
      </c>
      <c r="C95" s="43">
        <v>0.4</v>
      </c>
      <c r="D95" s="44">
        <v>0</v>
      </c>
      <c r="E95" s="44">
        <v>0</v>
      </c>
      <c r="F95" s="44">
        <v>0</v>
      </c>
      <c r="G95" s="44">
        <v>0</v>
      </c>
      <c r="H95" s="44">
        <v>0.1</v>
      </c>
      <c r="I95" s="44">
        <v>0</v>
      </c>
      <c r="J95" s="44"/>
      <c r="K95" s="43">
        <v>0.4</v>
      </c>
      <c r="L95" s="44">
        <v>0</v>
      </c>
      <c r="M95" s="44"/>
      <c r="N95" s="44">
        <v>0.1</v>
      </c>
    </row>
    <row r="96" spans="2:16" s="58" customFormat="1" ht="12.95" customHeight="1">
      <c r="B96" s="17" t="s">
        <v>109</v>
      </c>
      <c r="C96" s="43">
        <v>0</v>
      </c>
      <c r="D96" s="44">
        <v>0</v>
      </c>
      <c r="E96" s="44">
        <v>-7.1999999999999995E-2</v>
      </c>
      <c r="F96" s="44">
        <v>-1.6E-2</v>
      </c>
      <c r="G96" s="44">
        <v>0</v>
      </c>
      <c r="H96" s="44">
        <v>0</v>
      </c>
      <c r="I96" s="44">
        <v>0</v>
      </c>
      <c r="J96" s="44"/>
      <c r="K96" s="43">
        <v>-8.7999999999999995E-2</v>
      </c>
      <c r="L96" s="44">
        <v>0</v>
      </c>
      <c r="M96" s="44"/>
      <c r="N96" s="44">
        <v>0</v>
      </c>
      <c r="P96"/>
    </row>
    <row r="97" spans="2:16" s="58" customFormat="1" ht="12.95" customHeight="1">
      <c r="B97" s="17" t="s">
        <v>154</v>
      </c>
      <c r="C97" s="43">
        <v>0</v>
      </c>
      <c r="D97" s="44">
        <v>0</v>
      </c>
      <c r="E97" s="44">
        <v>0.2</v>
      </c>
      <c r="F97" s="44">
        <v>0</v>
      </c>
      <c r="G97" s="44">
        <v>0</v>
      </c>
      <c r="H97" s="44">
        <v>0</v>
      </c>
      <c r="I97" s="44">
        <v>0</v>
      </c>
      <c r="J97" s="44"/>
      <c r="K97" s="43">
        <v>0.2</v>
      </c>
      <c r="L97" s="44">
        <v>0</v>
      </c>
      <c r="M97" s="44"/>
      <c r="N97" s="44">
        <v>0</v>
      </c>
      <c r="P97"/>
    </row>
    <row r="98" spans="2:16" ht="12.95" customHeight="1">
      <c r="B98" s="13" t="s">
        <v>110</v>
      </c>
      <c r="C98" s="45">
        <v>68.3</v>
      </c>
      <c r="D98" s="54">
        <v>0</v>
      </c>
      <c r="E98" s="54">
        <v>0</v>
      </c>
      <c r="F98" s="54">
        <v>181.7</v>
      </c>
      <c r="G98" s="54">
        <v>0</v>
      </c>
      <c r="H98" s="54">
        <v>0</v>
      </c>
      <c r="I98" s="54">
        <v>0</v>
      </c>
      <c r="J98" s="44"/>
      <c r="K98" s="45">
        <v>68.3</v>
      </c>
      <c r="L98" s="54">
        <v>0</v>
      </c>
      <c r="M98" s="44"/>
      <c r="N98" s="54">
        <v>181.7</v>
      </c>
    </row>
    <row r="99" spans="2:16" ht="12.95" customHeight="1">
      <c r="B99" s="13" t="s">
        <v>111</v>
      </c>
      <c r="C99" s="45">
        <v>828.4</v>
      </c>
      <c r="D99" s="54">
        <v>680.6</v>
      </c>
      <c r="E99" s="54">
        <v>582.4</v>
      </c>
      <c r="F99" s="54">
        <v>969.7</v>
      </c>
      <c r="G99" s="54">
        <v>740.2</v>
      </c>
      <c r="H99" s="54">
        <v>781.3</v>
      </c>
      <c r="I99" s="54">
        <v>626.4</v>
      </c>
      <c r="J99" s="44"/>
      <c r="K99" s="45">
        <v>2091.4</v>
      </c>
      <c r="L99" s="54">
        <v>2148</v>
      </c>
      <c r="M99" s="44"/>
      <c r="N99" s="54">
        <v>3117.9</v>
      </c>
    </row>
    <row r="100" spans="2:16" ht="12.95" customHeight="1">
      <c r="B100" s="17"/>
      <c r="C100" s="43"/>
      <c r="D100" s="17"/>
      <c r="E100" s="17"/>
      <c r="F100" s="17"/>
      <c r="G100" s="17"/>
      <c r="H100" s="17"/>
      <c r="I100" s="17"/>
      <c r="J100" s="17"/>
      <c r="K100" s="43"/>
      <c r="L100" s="17"/>
      <c r="M100" s="17"/>
      <c r="N100" s="17"/>
    </row>
    <row r="101" spans="2:16" ht="12.95" customHeight="1">
      <c r="B101" s="17" t="s">
        <v>112</v>
      </c>
      <c r="C101" s="43"/>
      <c r="D101" s="44"/>
      <c r="E101" s="44"/>
      <c r="F101" s="44"/>
      <c r="G101" s="44"/>
      <c r="H101" s="44"/>
      <c r="I101" s="44"/>
      <c r="J101" s="44"/>
      <c r="K101" s="43"/>
      <c r="L101" s="44"/>
      <c r="M101" s="44"/>
      <c r="N101" s="44"/>
    </row>
    <row r="102" spans="2:16" ht="12.95" customHeight="1">
      <c r="B102" s="17" t="s">
        <v>113</v>
      </c>
      <c r="C102" s="43">
        <v>-350</v>
      </c>
      <c r="D102" s="44">
        <v>-300</v>
      </c>
      <c r="E102" s="44">
        <v>-300</v>
      </c>
      <c r="F102" s="44">
        <v>-300</v>
      </c>
      <c r="G102" s="44">
        <v>-300</v>
      </c>
      <c r="H102" s="44">
        <v>-300</v>
      </c>
      <c r="I102" s="44">
        <v>-270</v>
      </c>
      <c r="J102" s="44"/>
      <c r="K102" s="43">
        <v>-950</v>
      </c>
      <c r="L102" s="44">
        <v>-870</v>
      </c>
      <c r="M102" s="44"/>
      <c r="N102" s="44">
        <v>-1170</v>
      </c>
    </row>
    <row r="103" spans="2:16" ht="12.95" customHeight="1">
      <c r="B103" s="17" t="s">
        <v>114</v>
      </c>
      <c r="C103" s="43">
        <v>-10.5</v>
      </c>
      <c r="D103" s="44">
        <v>0</v>
      </c>
      <c r="E103" s="44">
        <v>-69.900000000000006</v>
      </c>
      <c r="F103" s="44">
        <v>0</v>
      </c>
      <c r="G103" s="44">
        <v>0</v>
      </c>
      <c r="H103" s="44">
        <v>0</v>
      </c>
      <c r="I103" s="44">
        <v>-61.3</v>
      </c>
      <c r="J103" s="44"/>
      <c r="K103" s="43">
        <v>-80.400000000000006</v>
      </c>
      <c r="L103" s="44">
        <v>-61.3</v>
      </c>
      <c r="M103" s="44"/>
      <c r="N103" s="44">
        <v>-61.3</v>
      </c>
    </row>
    <row r="104" spans="2:16" ht="12.95" customHeight="1">
      <c r="B104" s="17" t="s">
        <v>115</v>
      </c>
      <c r="C104" s="43">
        <v>2500</v>
      </c>
      <c r="D104" s="44">
        <v>0</v>
      </c>
      <c r="E104" s="44">
        <v>0</v>
      </c>
      <c r="F104" s="44">
        <v>0</v>
      </c>
      <c r="G104" s="44">
        <v>0</v>
      </c>
      <c r="H104" s="44">
        <v>1500</v>
      </c>
      <c r="I104" s="44">
        <v>1088.5999999999999</v>
      </c>
      <c r="J104" s="44"/>
      <c r="K104" s="43">
        <v>2500</v>
      </c>
      <c r="L104" s="44">
        <v>2588.6</v>
      </c>
      <c r="M104" s="44"/>
      <c r="N104" s="44">
        <v>2588.6</v>
      </c>
    </row>
    <row r="105" spans="2:16" ht="12.95" customHeight="1">
      <c r="B105" s="17" t="s">
        <v>116</v>
      </c>
      <c r="C105" s="43">
        <v>0</v>
      </c>
      <c r="D105" s="44">
        <v>863.1</v>
      </c>
      <c r="E105" s="44">
        <v>0</v>
      </c>
      <c r="F105" s="44">
        <v>0</v>
      </c>
      <c r="G105" s="44">
        <v>0</v>
      </c>
      <c r="H105" s="44">
        <v>0</v>
      </c>
      <c r="I105" s="44">
        <v>0</v>
      </c>
      <c r="J105" s="44"/>
      <c r="K105" s="43">
        <v>863.1</v>
      </c>
      <c r="L105" s="44">
        <v>0</v>
      </c>
      <c r="M105" s="44"/>
      <c r="N105" s="44">
        <v>0</v>
      </c>
    </row>
    <row r="106" spans="2:16" ht="12.95" customHeight="1">
      <c r="B106" s="17" t="s">
        <v>117</v>
      </c>
      <c r="C106" s="43">
        <v>0</v>
      </c>
      <c r="D106" s="44">
        <v>0</v>
      </c>
      <c r="E106" s="44">
        <v>0</v>
      </c>
      <c r="F106" s="44">
        <v>0</v>
      </c>
      <c r="G106" s="44">
        <v>0</v>
      </c>
      <c r="H106" s="44">
        <v>-995</v>
      </c>
      <c r="I106" s="44">
        <v>-989.1</v>
      </c>
      <c r="J106" s="44"/>
      <c r="K106" s="43">
        <v>0</v>
      </c>
      <c r="L106" s="44">
        <v>-1984.1</v>
      </c>
      <c r="M106" s="44"/>
      <c r="N106" s="44">
        <v>-1984.1</v>
      </c>
    </row>
    <row r="107" spans="2:16" ht="12.95" customHeight="1">
      <c r="B107" s="17" t="s">
        <v>254</v>
      </c>
      <c r="C107" s="43">
        <v>-500</v>
      </c>
      <c r="D107" s="44">
        <v>0</v>
      </c>
      <c r="E107" s="44">
        <v>0</v>
      </c>
      <c r="F107" s="44">
        <v>0</v>
      </c>
      <c r="G107" s="44">
        <v>0</v>
      </c>
      <c r="H107" s="44">
        <v>0</v>
      </c>
      <c r="I107" s="44">
        <v>0</v>
      </c>
      <c r="J107" s="44"/>
      <c r="K107" s="43">
        <v>-500</v>
      </c>
      <c r="L107" s="44">
        <v>0</v>
      </c>
      <c r="M107" s="44"/>
      <c r="N107" s="44">
        <v>0</v>
      </c>
    </row>
    <row r="108" spans="2:16" ht="12.95" customHeight="1">
      <c r="B108" s="17" t="s">
        <v>118</v>
      </c>
      <c r="C108" s="43">
        <v>-33.700000000000003</v>
      </c>
      <c r="D108" s="44">
        <v>-35.6</v>
      </c>
      <c r="E108" s="44">
        <v>-34</v>
      </c>
      <c r="F108" s="44">
        <v>-34.1</v>
      </c>
      <c r="G108" s="44">
        <v>-32.799999999999997</v>
      </c>
      <c r="H108" s="44">
        <v>-32.1</v>
      </c>
      <c r="I108" s="44">
        <v>-26.7</v>
      </c>
      <c r="J108" s="44"/>
      <c r="K108" s="43">
        <v>-103.2</v>
      </c>
      <c r="L108" s="44">
        <v>-91.5</v>
      </c>
      <c r="M108" s="44"/>
      <c r="N108" s="44">
        <v>-125.6</v>
      </c>
    </row>
    <row r="109" spans="2:16" ht="12.95" customHeight="1">
      <c r="B109" s="13" t="s">
        <v>119</v>
      </c>
      <c r="C109" s="45">
        <v>-54.2</v>
      </c>
      <c r="D109" s="54">
        <v>-108.2</v>
      </c>
      <c r="E109" s="54">
        <v>-88</v>
      </c>
      <c r="F109" s="54">
        <v>-120.7</v>
      </c>
      <c r="G109" s="54">
        <v>-40.9</v>
      </c>
      <c r="H109" s="54">
        <v>-116.6</v>
      </c>
      <c r="I109" s="54">
        <v>-90.4</v>
      </c>
      <c r="J109" s="44"/>
      <c r="K109" s="45">
        <v>-250.4</v>
      </c>
      <c r="L109" s="54">
        <v>-247.9</v>
      </c>
      <c r="M109" s="44"/>
      <c r="N109" s="54">
        <v>-368.6</v>
      </c>
    </row>
    <row r="110" spans="2:16" ht="12.95" customHeight="1">
      <c r="B110" s="13" t="s">
        <v>120</v>
      </c>
      <c r="C110" s="45">
        <v>1551.6</v>
      </c>
      <c r="D110" s="54">
        <v>419.3</v>
      </c>
      <c r="E110" s="54">
        <v>-491.9</v>
      </c>
      <c r="F110" s="54">
        <v>-454.8</v>
      </c>
      <c r="G110" s="54">
        <v>-373.7</v>
      </c>
      <c r="H110" s="54">
        <v>56.3</v>
      </c>
      <c r="I110" s="54">
        <v>-348.9</v>
      </c>
      <c r="J110" s="44"/>
      <c r="K110" s="45">
        <v>1479.1</v>
      </c>
      <c r="L110" s="54">
        <v>-666.2</v>
      </c>
      <c r="M110" s="44"/>
      <c r="N110" s="54">
        <v>-1121</v>
      </c>
    </row>
    <row r="111" spans="2:16" ht="12.95" customHeight="1">
      <c r="B111" s="17"/>
      <c r="C111" s="43"/>
      <c r="D111" s="44"/>
      <c r="E111" s="44"/>
      <c r="F111" s="44"/>
      <c r="G111" s="44"/>
      <c r="H111" s="44"/>
      <c r="I111" s="44"/>
      <c r="J111" s="44"/>
      <c r="K111" s="44"/>
      <c r="L111" s="44"/>
      <c r="M111" s="44"/>
      <c r="N111" s="44"/>
    </row>
    <row r="112" spans="2:16" ht="12.95" customHeight="1">
      <c r="B112" s="17" t="s">
        <v>121</v>
      </c>
      <c r="C112" s="43"/>
      <c r="D112" s="44"/>
      <c r="E112" s="44"/>
      <c r="F112" s="44"/>
      <c r="G112" s="44"/>
      <c r="H112" s="44"/>
      <c r="I112" s="44"/>
      <c r="J112" s="44"/>
      <c r="K112" s="43"/>
      <c r="L112" s="44"/>
      <c r="M112" s="44"/>
      <c r="N112" s="44"/>
    </row>
    <row r="113" spans="2:14" ht="12.95" customHeight="1">
      <c r="B113" s="17" t="s">
        <v>122</v>
      </c>
      <c r="C113" s="43">
        <v>323</v>
      </c>
      <c r="D113" s="44">
        <v>346</v>
      </c>
      <c r="E113" s="44">
        <v>207.87360733966599</v>
      </c>
      <c r="F113" s="44">
        <v>242</v>
      </c>
      <c r="G113" s="44">
        <v>246.423423964741</v>
      </c>
      <c r="H113" s="44">
        <v>355</v>
      </c>
      <c r="I113" s="44">
        <v>239</v>
      </c>
      <c r="J113" s="44"/>
      <c r="K113" s="43">
        <v>876.87360733966602</v>
      </c>
      <c r="L113" s="44">
        <v>840.423423964741</v>
      </c>
      <c r="M113" s="44"/>
      <c r="N113" s="44">
        <v>1082.4234239647401</v>
      </c>
    </row>
    <row r="114" spans="2:14" ht="12.95" customHeight="1">
      <c r="B114" s="17" t="s">
        <v>123</v>
      </c>
      <c r="C114" s="43">
        <v>52</v>
      </c>
      <c r="D114" s="44">
        <v>36</v>
      </c>
      <c r="E114" s="44">
        <v>32.867877157876201</v>
      </c>
      <c r="F114" s="44">
        <v>47</v>
      </c>
      <c r="G114" s="44">
        <v>60.243481773615997</v>
      </c>
      <c r="H114" s="44">
        <v>38</v>
      </c>
      <c r="I114" s="44">
        <v>61</v>
      </c>
      <c r="J114" s="44"/>
      <c r="K114" s="43">
        <v>120.86787715787599</v>
      </c>
      <c r="L114" s="44">
        <v>159.243481773616</v>
      </c>
      <c r="M114" s="44"/>
      <c r="N114" s="44">
        <v>206.243481773616</v>
      </c>
    </row>
    <row r="115" spans="2:14" ht="12.95" customHeight="1">
      <c r="B115" s="17" t="s">
        <v>124</v>
      </c>
      <c r="C115" s="43">
        <v>40</v>
      </c>
      <c r="D115" s="44">
        <v>25</v>
      </c>
      <c r="E115" s="44">
        <v>5.2922287553070797</v>
      </c>
      <c r="F115" s="44">
        <v>8</v>
      </c>
      <c r="G115" s="44">
        <v>6.8941248864037101</v>
      </c>
      <c r="H115" s="44">
        <v>9</v>
      </c>
      <c r="I115" s="44">
        <v>6</v>
      </c>
      <c r="J115" s="44"/>
      <c r="K115" s="43">
        <v>70.292228755307093</v>
      </c>
      <c r="L115" s="44">
        <v>21.894124886403699</v>
      </c>
      <c r="M115" s="44"/>
      <c r="N115" s="44">
        <v>29.894124886403699</v>
      </c>
    </row>
    <row r="116" spans="2:14" ht="12.95" customHeight="1">
      <c r="B116" s="17" t="s">
        <v>252</v>
      </c>
      <c r="C116" s="43">
        <v>49</v>
      </c>
      <c r="D116" s="44">
        <v>24</v>
      </c>
      <c r="E116" s="44">
        <v>14.4424542115822</v>
      </c>
      <c r="F116" s="44">
        <v>53</v>
      </c>
      <c r="G116" s="44">
        <v>52.387789529098299</v>
      </c>
      <c r="H116" s="44">
        <v>53</v>
      </c>
      <c r="I116" s="44">
        <v>42</v>
      </c>
      <c r="J116" s="44"/>
      <c r="K116" s="43">
        <v>87.442454211582202</v>
      </c>
      <c r="L116" s="44">
        <v>147.387789529098</v>
      </c>
      <c r="M116" s="44"/>
      <c r="N116" s="44">
        <v>200.387789529098</v>
      </c>
    </row>
    <row r="117" spans="2:14" ht="12.95" customHeight="1">
      <c r="B117" s="17" t="s">
        <v>126</v>
      </c>
      <c r="C117" s="43">
        <v>26</v>
      </c>
      <c r="D117" s="44">
        <v>-36</v>
      </c>
      <c r="E117" s="44">
        <v>18.325178823206301</v>
      </c>
      <c r="F117" s="44">
        <v>28</v>
      </c>
      <c r="G117" s="44">
        <v>17.983238028091399</v>
      </c>
      <c r="H117" s="44">
        <v>18</v>
      </c>
      <c r="I117" s="44">
        <v>14</v>
      </c>
      <c r="J117" s="44"/>
      <c r="K117" s="43">
        <v>8.3251788232063397</v>
      </c>
      <c r="L117" s="44">
        <v>49.983238028091399</v>
      </c>
      <c r="M117" s="44"/>
      <c r="N117" s="44">
        <v>77.983238028091407</v>
      </c>
    </row>
    <row r="118" spans="2:14" ht="12.95" customHeight="1">
      <c r="B118" s="17" t="s">
        <v>127</v>
      </c>
      <c r="C118" s="43">
        <v>24</v>
      </c>
      <c r="D118" s="44">
        <v>14</v>
      </c>
      <c r="E118" s="44">
        <v>18.876134640986798</v>
      </c>
      <c r="F118" s="44">
        <v>20</v>
      </c>
      <c r="G118" s="44">
        <v>25.574419918740901</v>
      </c>
      <c r="H118" s="44">
        <v>19</v>
      </c>
      <c r="I118" s="44">
        <v>21</v>
      </c>
      <c r="J118" s="44"/>
      <c r="K118" s="43">
        <v>56.876134640986798</v>
      </c>
      <c r="L118" s="44">
        <v>65.574419918740901</v>
      </c>
      <c r="M118" s="44"/>
      <c r="N118" s="44">
        <v>85.574419918740901</v>
      </c>
    </row>
    <row r="119" spans="2:14" ht="12.95" customHeight="1">
      <c r="B119" s="17" t="s">
        <v>128</v>
      </c>
      <c r="C119" s="43">
        <v>43</v>
      </c>
      <c r="D119" s="44">
        <v>16</v>
      </c>
      <c r="E119" s="44">
        <v>10.4653964043955</v>
      </c>
      <c r="F119" s="44">
        <v>27</v>
      </c>
      <c r="G119" s="44">
        <v>16.188409420867199</v>
      </c>
      <c r="H119" s="44">
        <v>6</v>
      </c>
      <c r="I119" s="44">
        <v>6</v>
      </c>
      <c r="J119" s="44"/>
      <c r="K119" s="43">
        <v>69.465396404395506</v>
      </c>
      <c r="L119" s="44">
        <v>28.188409420867199</v>
      </c>
      <c r="M119" s="44"/>
      <c r="N119" s="44">
        <v>55.188409420867202</v>
      </c>
    </row>
    <row r="120" spans="2:14" ht="12.95" customHeight="1">
      <c r="B120" s="17" t="s">
        <v>129</v>
      </c>
      <c r="C120" s="43">
        <v>30</v>
      </c>
      <c r="D120" s="44">
        <v>42</v>
      </c>
      <c r="E120" s="44">
        <v>39.396439384686403</v>
      </c>
      <c r="F120" s="44">
        <v>15</v>
      </c>
      <c r="G120" s="44">
        <v>19.6968166793386</v>
      </c>
      <c r="H120" s="44">
        <v>25</v>
      </c>
      <c r="I120" s="44">
        <v>29</v>
      </c>
      <c r="J120" s="44"/>
      <c r="K120" s="43">
        <v>111.396439384686</v>
      </c>
      <c r="L120" s="44">
        <v>73.696816679338596</v>
      </c>
      <c r="M120" s="44"/>
      <c r="N120" s="44">
        <v>88.696816679338596</v>
      </c>
    </row>
    <row r="121" spans="2:14" ht="12.95" customHeight="1">
      <c r="B121" s="17" t="s">
        <v>130</v>
      </c>
      <c r="C121" s="43">
        <v>7</v>
      </c>
      <c r="D121" s="44">
        <v>64</v>
      </c>
      <c r="E121" s="44">
        <v>33.159720481276501</v>
      </c>
      <c r="F121" s="44">
        <v>25</v>
      </c>
      <c r="G121" s="44">
        <v>28.1184443267658</v>
      </c>
      <c r="H121" s="44">
        <v>53</v>
      </c>
      <c r="I121" s="44">
        <v>13</v>
      </c>
      <c r="J121" s="44"/>
      <c r="K121" s="43">
        <v>104.159720481276</v>
      </c>
      <c r="L121" s="44">
        <v>94.118444326765797</v>
      </c>
      <c r="M121" s="44"/>
      <c r="N121" s="44">
        <v>119.118444326766</v>
      </c>
    </row>
    <row r="122" spans="2:14" ht="12.95" customHeight="1">
      <c r="B122" s="17" t="s">
        <v>132</v>
      </c>
      <c r="C122" s="43">
        <v>26</v>
      </c>
      <c r="D122" s="44">
        <v>22</v>
      </c>
      <c r="E122" s="44">
        <v>19.524149511653</v>
      </c>
      <c r="F122" s="44">
        <v>27</v>
      </c>
      <c r="G122" s="44">
        <v>29.0350912667923</v>
      </c>
      <c r="H122" s="44">
        <v>27</v>
      </c>
      <c r="I122" s="44">
        <v>28</v>
      </c>
      <c r="J122" s="44"/>
      <c r="K122" s="43">
        <v>67.524149511652993</v>
      </c>
      <c r="L122" s="44">
        <v>84.035091266792307</v>
      </c>
      <c r="M122" s="44"/>
      <c r="N122" s="44">
        <v>111.03509126679199</v>
      </c>
    </row>
    <row r="123" spans="2:14" ht="12.95" customHeight="1">
      <c r="B123" s="17" t="s">
        <v>133</v>
      </c>
      <c r="C123" s="43">
        <v>79</v>
      </c>
      <c r="D123" s="44">
        <v>96.4</v>
      </c>
      <c r="E123" s="44">
        <v>102.681358135728</v>
      </c>
      <c r="F123" s="44">
        <v>135</v>
      </c>
      <c r="G123" s="44">
        <v>113.246959709611</v>
      </c>
      <c r="H123" s="44">
        <v>87</v>
      </c>
      <c r="I123" s="44">
        <v>64</v>
      </c>
      <c r="J123" s="44"/>
      <c r="K123" s="43">
        <v>278.08135813572801</v>
      </c>
      <c r="L123" s="44">
        <v>264.24695970961102</v>
      </c>
      <c r="M123" s="44"/>
      <c r="N123" s="44">
        <v>399.24695970961102</v>
      </c>
    </row>
    <row r="124" spans="2:14" ht="12.95" customHeight="1">
      <c r="B124" s="13" t="s">
        <v>134</v>
      </c>
      <c r="C124" s="45">
        <v>699</v>
      </c>
      <c r="D124" s="54">
        <v>649.4</v>
      </c>
      <c r="E124" s="54">
        <v>502.90454484636399</v>
      </c>
      <c r="F124" s="54">
        <v>627</v>
      </c>
      <c r="G124" s="54">
        <v>615.79219950406605</v>
      </c>
      <c r="H124" s="54">
        <v>690</v>
      </c>
      <c r="I124" s="54">
        <v>523</v>
      </c>
      <c r="J124" s="44"/>
      <c r="K124" s="45">
        <v>1850.3045448463599</v>
      </c>
      <c r="L124" s="54">
        <v>1828.7921995040699</v>
      </c>
      <c r="M124" s="44"/>
      <c r="N124" s="54">
        <v>2456.7921995040701</v>
      </c>
    </row>
    <row r="125" spans="2:14" ht="12.95" customHeight="1">
      <c r="B125" s="17"/>
      <c r="C125" s="43"/>
      <c r="D125" s="17"/>
      <c r="E125" s="17"/>
      <c r="F125" s="17"/>
      <c r="G125" s="17"/>
      <c r="H125" s="17"/>
      <c r="I125" s="17"/>
      <c r="J125" s="17"/>
      <c r="K125" s="43"/>
      <c r="L125" s="17"/>
      <c r="M125" s="17"/>
      <c r="N125" s="17"/>
    </row>
    <row r="126" spans="2:14" ht="12.95" customHeight="1">
      <c r="B126" s="17" t="s">
        <v>135</v>
      </c>
      <c r="C126" s="43"/>
      <c r="D126" s="44"/>
      <c r="E126" s="44"/>
      <c r="F126" s="44"/>
      <c r="G126" s="44"/>
      <c r="H126" s="44"/>
      <c r="I126" s="44"/>
      <c r="J126" s="44"/>
      <c r="K126" s="43"/>
      <c r="L126" s="44"/>
      <c r="M126" s="44"/>
      <c r="N126" s="44"/>
    </row>
    <row r="127" spans="2:14" ht="12.95" customHeight="1">
      <c r="B127" s="17" t="s">
        <v>105</v>
      </c>
      <c r="C127" s="43">
        <v>26</v>
      </c>
      <c r="D127" s="44">
        <v>-3.6</v>
      </c>
      <c r="E127" s="44">
        <v>50.5</v>
      </c>
      <c r="F127" s="44">
        <v>109.9</v>
      </c>
      <c r="G127" s="44">
        <v>109.5</v>
      </c>
      <c r="H127" s="44">
        <v>71.099999999999994</v>
      </c>
      <c r="I127" s="44">
        <v>72.5</v>
      </c>
      <c r="J127" s="44"/>
      <c r="K127" s="43">
        <v>72.900000000000006</v>
      </c>
      <c r="L127" s="44">
        <v>253.2</v>
      </c>
      <c r="M127" s="44"/>
      <c r="N127" s="44">
        <v>363.1</v>
      </c>
    </row>
    <row r="128" spans="2:14" ht="12.95" customHeight="1">
      <c r="B128" s="13" t="s">
        <v>136</v>
      </c>
      <c r="C128" s="45">
        <v>698.6</v>
      </c>
      <c r="D128" s="54">
        <v>649</v>
      </c>
      <c r="E128" s="54">
        <v>502.8</v>
      </c>
      <c r="F128" s="54">
        <v>627.20000000000005</v>
      </c>
      <c r="G128" s="54">
        <v>616.4</v>
      </c>
      <c r="H128" s="54">
        <v>690.2</v>
      </c>
      <c r="I128" s="54">
        <v>522.70000000000005</v>
      </c>
      <c r="J128" s="44"/>
      <c r="K128" s="45">
        <v>1850.4</v>
      </c>
      <c r="L128" s="54">
        <v>1829.4</v>
      </c>
      <c r="M128" s="44"/>
      <c r="N128" s="54">
        <v>2456.6</v>
      </c>
    </row>
    <row r="129" spans="2:14" ht="12.95" customHeight="1">
      <c r="B129" s="17" t="s">
        <v>137</v>
      </c>
      <c r="C129" s="43">
        <v>724.6</v>
      </c>
      <c r="D129" s="44">
        <v>645.4</v>
      </c>
      <c r="E129" s="44">
        <v>553.29999999999995</v>
      </c>
      <c r="F129" s="44">
        <v>737.1</v>
      </c>
      <c r="G129" s="44">
        <v>725.9</v>
      </c>
      <c r="H129" s="44">
        <v>761.3</v>
      </c>
      <c r="I129" s="44">
        <v>595.20000000000005</v>
      </c>
      <c r="J129" s="44"/>
      <c r="K129" s="43">
        <v>1923.3</v>
      </c>
      <c r="L129" s="44">
        <v>2082.6</v>
      </c>
      <c r="M129" s="44"/>
      <c r="N129" s="44">
        <v>2819.7</v>
      </c>
    </row>
    <row r="130" spans="2:14" ht="12.95" customHeight="1">
      <c r="B130" s="13" t="s">
        <v>97</v>
      </c>
      <c r="C130" s="45">
        <v>1517.9</v>
      </c>
      <c r="D130" s="54">
        <v>2075.3000000000002</v>
      </c>
      <c r="E130" s="54">
        <v>1057.0999999999999</v>
      </c>
      <c r="F130" s="54">
        <v>1284.9000000000001</v>
      </c>
      <c r="G130" s="54">
        <v>1234.2</v>
      </c>
      <c r="H130" s="54">
        <v>765.6</v>
      </c>
      <c r="I130" s="54">
        <v>1322.4</v>
      </c>
      <c r="J130" s="44"/>
      <c r="K130" s="45">
        <v>4650.3</v>
      </c>
      <c r="L130" s="54">
        <v>3322.3</v>
      </c>
      <c r="M130" s="44"/>
      <c r="N130" s="54">
        <v>4607.1000000000004</v>
      </c>
    </row>
    <row r="131" spans="2:14" ht="12.95" customHeight="1">
      <c r="B131" s="13" t="s">
        <v>135</v>
      </c>
      <c r="C131" s="14">
        <v>2.0948109301683702</v>
      </c>
      <c r="D131" s="15">
        <v>3.2155252556554101</v>
      </c>
      <c r="E131" s="15">
        <v>1.91053677932406</v>
      </c>
      <c r="F131" s="15">
        <v>1.74318274318274</v>
      </c>
      <c r="G131" s="15">
        <v>1.7002341920374699</v>
      </c>
      <c r="H131" s="15">
        <v>1.0056482332851699</v>
      </c>
      <c r="I131" s="15">
        <v>2.2217741935483901</v>
      </c>
      <c r="J131" s="12"/>
      <c r="K131" s="14">
        <v>2.4178755264389298</v>
      </c>
      <c r="L131" s="15">
        <v>1.5952655334677801</v>
      </c>
      <c r="M131" s="12"/>
      <c r="N131" s="15">
        <v>1.63389722310884</v>
      </c>
    </row>
    <row r="132" spans="2:14" ht="12.95" customHeight="1">
      <c r="B132" s="17"/>
      <c r="C132" s="43"/>
      <c r="D132" s="17"/>
      <c r="E132" s="17"/>
      <c r="F132" s="17"/>
      <c r="G132" s="17"/>
      <c r="H132" s="17"/>
      <c r="I132" s="17"/>
      <c r="J132" s="17"/>
      <c r="K132" s="43"/>
      <c r="L132" s="17"/>
      <c r="M132" s="17"/>
      <c r="N132" s="17"/>
    </row>
    <row r="133" spans="2:14" ht="12.95" customHeight="1">
      <c r="B133" s="17" t="s">
        <v>138</v>
      </c>
      <c r="C133" s="43"/>
      <c r="D133" s="44"/>
      <c r="E133" s="44"/>
      <c r="F133" s="44"/>
      <c r="G133" s="44"/>
      <c r="H133" s="44"/>
      <c r="I133" s="44"/>
      <c r="J133" s="44"/>
      <c r="K133" s="43"/>
      <c r="L133" s="44"/>
      <c r="M133" s="44"/>
      <c r="N133" s="44"/>
    </row>
    <row r="134" spans="2:14" ht="12.95" customHeight="1">
      <c r="B134" s="13" t="s">
        <v>139</v>
      </c>
      <c r="C134" s="45">
        <v>303.72984100000002</v>
      </c>
      <c r="D134" s="54">
        <v>838.90794614499998</v>
      </c>
      <c r="E134" s="54">
        <v>373.548538535999</v>
      </c>
      <c r="F134" s="54">
        <v>25.192882634999499</v>
      </c>
      <c r="G134" s="54">
        <v>151.652002444</v>
      </c>
      <c r="H134" s="54">
        <v>216.728569056</v>
      </c>
      <c r="I134" s="54">
        <v>452.85827671800001</v>
      </c>
      <c r="J134" s="44"/>
      <c r="K134" s="45">
        <v>1516.186325681</v>
      </c>
      <c r="L134" s="54">
        <v>821.23884821799902</v>
      </c>
      <c r="M134" s="44"/>
      <c r="N134" s="54">
        <v>846.431730853001</v>
      </c>
    </row>
    <row r="135" spans="2:14" ht="12.95" customHeight="1">
      <c r="B135" s="17" t="s">
        <v>44</v>
      </c>
      <c r="C135" s="43">
        <v>-1790.184344</v>
      </c>
      <c r="D135" s="44">
        <v>-1579.7416843200001</v>
      </c>
      <c r="E135" s="44">
        <v>-1031.3389667859999</v>
      </c>
      <c r="F135" s="44">
        <v>-762.99593465500004</v>
      </c>
      <c r="G135" s="44">
        <v>-853.70301912299999</v>
      </c>
      <c r="H135" s="44">
        <v>-1017.6531868979999</v>
      </c>
      <c r="I135" s="44">
        <v>-825.724483695</v>
      </c>
      <c r="J135" s="44"/>
      <c r="K135" s="43">
        <v>-4401.2649951060002</v>
      </c>
      <c r="L135" s="44">
        <v>-2697.0806897160001</v>
      </c>
      <c r="M135" s="44"/>
      <c r="N135" s="44">
        <v>-3460.076624371</v>
      </c>
    </row>
    <row r="136" spans="2:14" ht="12.95" customHeight="1">
      <c r="B136" s="17" t="s">
        <v>41</v>
      </c>
      <c r="C136" s="43">
        <v>-83.450321000000002</v>
      </c>
      <c r="D136" s="44">
        <v>-91.162400452</v>
      </c>
      <c r="E136" s="44">
        <v>-113.680401809</v>
      </c>
      <c r="F136" s="44">
        <v>-122.78362796899999</v>
      </c>
      <c r="G136" s="44">
        <v>-116.695642217</v>
      </c>
      <c r="H136" s="44">
        <v>-37.882756516999997</v>
      </c>
      <c r="I136" s="44">
        <v>-32.672328678</v>
      </c>
      <c r="J136" s="44"/>
      <c r="K136" s="43">
        <v>-288.29312326100001</v>
      </c>
      <c r="L136" s="44">
        <v>-187.250727412</v>
      </c>
      <c r="M136" s="44"/>
      <c r="N136" s="44">
        <v>-310.03435538100001</v>
      </c>
    </row>
    <row r="137" spans="2:14" ht="12.95" customHeight="1">
      <c r="B137" s="17" t="s">
        <v>42</v>
      </c>
      <c r="C137" s="43">
        <v>-36.940693000000003</v>
      </c>
      <c r="D137" s="44">
        <v>268.17909402100003</v>
      </c>
      <c r="E137" s="44">
        <v>210.25564725800001</v>
      </c>
      <c r="F137" s="44">
        <v>-35.663033837999997</v>
      </c>
      <c r="G137" s="44">
        <v>50.900685774000003</v>
      </c>
      <c r="H137" s="44">
        <v>77.685054046999994</v>
      </c>
      <c r="I137" s="44">
        <v>338.90406142099999</v>
      </c>
      <c r="J137" s="44"/>
      <c r="K137" s="43">
        <v>441.49404827900003</v>
      </c>
      <c r="L137" s="44">
        <v>467.489801242</v>
      </c>
      <c r="M137" s="44"/>
      <c r="N137" s="44">
        <v>431.82676740400001</v>
      </c>
    </row>
    <row r="138" spans="2:14" ht="12.95" customHeight="1">
      <c r="B138" s="17" t="s">
        <v>36</v>
      </c>
      <c r="C138" s="43">
        <v>-818.02020400000004</v>
      </c>
      <c r="D138" s="44">
        <v>-822.156626222</v>
      </c>
      <c r="E138" s="44">
        <v>-858.11039934600001</v>
      </c>
      <c r="F138" s="44">
        <v>-801.992372176</v>
      </c>
      <c r="G138" s="44">
        <v>-862.63872387200001</v>
      </c>
      <c r="H138" s="44">
        <v>-587.141011822</v>
      </c>
      <c r="I138" s="44">
        <v>-458.28311664799998</v>
      </c>
      <c r="J138" s="44"/>
      <c r="K138" s="43">
        <v>-2498.2872295679999</v>
      </c>
      <c r="L138" s="44">
        <v>-1908.062852342</v>
      </c>
      <c r="M138" s="44"/>
      <c r="N138" s="44">
        <v>-2710.0552245180002</v>
      </c>
    </row>
    <row r="139" spans="2:14" ht="12.95" customHeight="1">
      <c r="B139" s="13" t="s">
        <v>37</v>
      </c>
      <c r="C139" s="45">
        <v>-0.16843900000000001</v>
      </c>
      <c r="D139" s="54">
        <v>-3.5518100000000001</v>
      </c>
      <c r="E139" s="54">
        <v>0</v>
      </c>
      <c r="F139" s="54">
        <v>-67.974615994000004</v>
      </c>
      <c r="G139" s="54">
        <v>201.664582704</v>
      </c>
      <c r="H139" s="54">
        <v>440.84984022200001</v>
      </c>
      <c r="I139" s="54">
        <v>-23.909026721</v>
      </c>
      <c r="J139" s="44"/>
      <c r="K139" s="45">
        <v>-3.7202489999999999</v>
      </c>
      <c r="L139" s="54">
        <v>618.60539620500003</v>
      </c>
      <c r="M139" s="44"/>
      <c r="N139" s="54">
        <v>550.630780211</v>
      </c>
    </row>
    <row r="140" spans="2:14" ht="12.95" customHeight="1">
      <c r="B140" s="13" t="s">
        <v>140</v>
      </c>
      <c r="C140" s="45">
        <v>3032.4938419999999</v>
      </c>
      <c r="D140" s="54">
        <v>3067.3413731179999</v>
      </c>
      <c r="E140" s="54">
        <v>2166.4226592189998</v>
      </c>
      <c r="F140" s="54">
        <v>1816.6024672670001</v>
      </c>
      <c r="G140" s="54">
        <v>1732.124119178</v>
      </c>
      <c r="H140" s="54">
        <v>1340.8706300240001</v>
      </c>
      <c r="I140" s="54">
        <v>1454.5431710390001</v>
      </c>
      <c r="J140" s="44"/>
      <c r="K140" s="45">
        <v>8266.2578743369995</v>
      </c>
      <c r="L140" s="54">
        <v>4527.5379202410004</v>
      </c>
      <c r="M140" s="44"/>
      <c r="N140" s="54">
        <v>6344.1403875079995</v>
      </c>
    </row>
    <row r="141" spans="2:14" ht="12.95" customHeight="1">
      <c r="B141" s="17" t="s">
        <v>35</v>
      </c>
      <c r="C141" s="43">
        <v>-40.570512999999998</v>
      </c>
      <c r="D141" s="44">
        <v>-32.594592833</v>
      </c>
      <c r="E141" s="44">
        <v>-69.792728926999999</v>
      </c>
      <c r="F141" s="44">
        <v>-39.879784585000003</v>
      </c>
      <c r="G141" s="44">
        <v>-66.597475521999996</v>
      </c>
      <c r="H141" s="44">
        <v>-69.689740654000005</v>
      </c>
      <c r="I141" s="44">
        <v>-69.266190313999999</v>
      </c>
      <c r="J141" s="44"/>
      <c r="K141" s="43">
        <v>-142.95783476</v>
      </c>
      <c r="L141" s="44">
        <v>-205.55340648999999</v>
      </c>
      <c r="M141" s="44"/>
      <c r="N141" s="44">
        <v>-245.433191075</v>
      </c>
    </row>
    <row r="142" spans="2:14" ht="12.95" customHeight="1">
      <c r="B142" s="13" t="s">
        <v>141</v>
      </c>
      <c r="C142" s="45">
        <v>3073.064355</v>
      </c>
      <c r="D142" s="54">
        <v>3099.9359659510001</v>
      </c>
      <c r="E142" s="54">
        <v>2236.2153881459999</v>
      </c>
      <c r="F142" s="54">
        <v>1856.482251852</v>
      </c>
      <c r="G142" s="54">
        <v>1798.7215947</v>
      </c>
      <c r="H142" s="54">
        <v>1410.560370678</v>
      </c>
      <c r="I142" s="54">
        <v>1523.809361353</v>
      </c>
      <c r="J142" s="44"/>
      <c r="K142" s="45">
        <v>8409.2157090969995</v>
      </c>
      <c r="L142" s="54">
        <v>4733.0913267309998</v>
      </c>
      <c r="M142" s="44"/>
      <c r="N142" s="54">
        <v>6589.5735785830002</v>
      </c>
    </row>
    <row r="143" spans="2:14" ht="12.95" customHeight="1">
      <c r="B143" s="13" t="s">
        <v>33</v>
      </c>
      <c r="C143" s="45">
        <v>3566.5249359999998</v>
      </c>
      <c r="D143" s="54">
        <v>3718.6432778570002</v>
      </c>
      <c r="E143" s="54">
        <v>2667.2895934190001</v>
      </c>
      <c r="F143" s="54">
        <v>2234.938134862</v>
      </c>
      <c r="G143" s="54">
        <v>2140.3622973450001</v>
      </c>
      <c r="H143" s="54">
        <v>1848.9605484849999</v>
      </c>
      <c r="I143" s="54">
        <v>1871.3289032329999</v>
      </c>
      <c r="J143" s="44"/>
      <c r="K143" s="45">
        <v>9952.4578072759996</v>
      </c>
      <c r="L143" s="54">
        <v>5860.6517490630004</v>
      </c>
      <c r="M143" s="44"/>
      <c r="N143" s="54">
        <v>8095.5898839250003</v>
      </c>
    </row>
    <row r="144" spans="2:14" ht="12.95" customHeight="1">
      <c r="B144" s="17" t="s">
        <v>142</v>
      </c>
      <c r="C144" s="59">
        <v>0.85032860703797397</v>
      </c>
      <c r="D144" s="60">
        <v>0.82793477691978601</v>
      </c>
      <c r="E144" s="60">
        <v>0.81523749967996795</v>
      </c>
      <c r="F144" s="60">
        <v>0.82954839107100398</v>
      </c>
      <c r="G144" s="60">
        <v>0.81894815423159495</v>
      </c>
      <c r="H144" s="60">
        <v>0.73368345675304503</v>
      </c>
      <c r="I144" s="60">
        <v>0.79349378590401298</v>
      </c>
      <c r="J144" s="60"/>
      <c r="K144" s="59">
        <v>0.83258003141964998</v>
      </c>
      <c r="L144" s="60">
        <v>0.78388962159972297</v>
      </c>
      <c r="M144" s="60"/>
      <c r="N144" s="60">
        <v>0.79644193315817702</v>
      </c>
    </row>
    <row r="145" spans="2:14" ht="12.95" customHeight="1">
      <c r="B145" s="17" t="s">
        <v>143</v>
      </c>
      <c r="C145" s="59">
        <v>0.86170481078431205</v>
      </c>
      <c r="D145" s="60">
        <v>0.83673268809540102</v>
      </c>
      <c r="E145" s="60">
        <v>0.84150091120041504</v>
      </c>
      <c r="F145" s="60">
        <v>0.84775942608545896</v>
      </c>
      <c r="G145" s="60">
        <v>0.850435435686407</v>
      </c>
      <c r="H145" s="60">
        <v>0.77181555442031502</v>
      </c>
      <c r="I145" s="60">
        <v>0.83128042069199404</v>
      </c>
      <c r="J145" s="60"/>
      <c r="K145" s="59">
        <v>0.846978788434681</v>
      </c>
      <c r="L145" s="60">
        <v>0.819478761850017</v>
      </c>
      <c r="M145" s="60"/>
      <c r="N145" s="60">
        <v>0.82725355982801696</v>
      </c>
    </row>
    <row r="146" spans="2:14">
      <c r="D146" s="87"/>
      <c r="E146" s="87"/>
      <c r="F146" s="87"/>
      <c r="G146" s="87"/>
      <c r="H146" s="87"/>
      <c r="I146" s="87"/>
      <c r="N146" s="87"/>
    </row>
    <row r="147" spans="2:14">
      <c r="D147" s="87"/>
      <c r="E147" s="87"/>
      <c r="F147" s="87"/>
      <c r="G147" s="87"/>
      <c r="H147" s="87"/>
      <c r="I147" s="87"/>
      <c r="N147" s="87"/>
    </row>
  </sheetData>
  <pageMargins left="0.7" right="0.7" top="0.75" bottom="0.75" header="0.3" footer="0.3"/>
  <headerFooter>
    <oddHeader>&amp;L&amp;"Aptos"&amp;10&amp;K000000 Vår Energi - Internal&amp;1#_x000D_</oddHead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47D7BA-7129-43B2-A6B0-F924EA12C997}">
  <dimension ref="B1:S195"/>
  <sheetViews>
    <sheetView showGridLines="0" workbookViewId="0">
      <selection activeCell="B14" sqref="B14"/>
    </sheetView>
  </sheetViews>
  <sheetFormatPr defaultColWidth="7.625" defaultRowHeight="12.75"/>
  <cols>
    <col min="2" max="2" width="49.625" customWidth="1"/>
    <col min="3" max="9" width="10" customWidth="1"/>
    <col min="10" max="10" width="1.875" customWidth="1"/>
    <col min="11" max="12" width="10" customWidth="1"/>
    <col min="13" max="13" width="1.875" customWidth="1"/>
    <col min="14" max="14" width="11" customWidth="1"/>
    <col min="15" max="15" width="35.25" customWidth="1"/>
    <col min="16" max="16" width="10.875" bestFit="1" customWidth="1"/>
    <col min="17" max="17" width="9.25" bestFit="1" customWidth="1"/>
    <col min="19" max="19" width="1.875" customWidth="1"/>
    <col min="20" max="21" width="8.75" customWidth="1"/>
    <col min="22" max="22" width="28.25" customWidth="1"/>
    <col min="23" max="25" width="12" customWidth="1"/>
  </cols>
  <sheetData>
    <row r="1" spans="2:19" ht="34.5">
      <c r="B1" s="1" t="s">
        <v>144</v>
      </c>
      <c r="C1" s="2"/>
      <c r="D1" s="2"/>
      <c r="E1" s="2"/>
      <c r="F1" s="2"/>
      <c r="G1" s="2"/>
      <c r="H1" s="2"/>
      <c r="I1" s="2"/>
      <c r="J1" s="2"/>
      <c r="K1" s="2"/>
      <c r="L1" s="2"/>
      <c r="M1" s="4"/>
      <c r="N1" s="4"/>
      <c r="O1" s="3"/>
      <c r="S1" s="4"/>
    </row>
    <row r="2" spans="2:19" ht="14.1" customHeight="1">
      <c r="B2" s="5"/>
      <c r="C2" s="6"/>
      <c r="D2" s="6"/>
      <c r="E2" s="6"/>
      <c r="F2" s="6"/>
      <c r="G2" s="6"/>
      <c r="H2" s="6"/>
      <c r="I2" s="6"/>
      <c r="J2" s="6"/>
      <c r="K2" s="6"/>
      <c r="L2" s="6"/>
      <c r="M2" s="61"/>
      <c r="N2" s="61"/>
      <c r="O2" s="3"/>
      <c r="R2" s="7"/>
    </row>
    <row r="3" spans="2:19" ht="13.5" customHeight="1">
      <c r="B3" s="8" t="s">
        <v>30</v>
      </c>
      <c r="C3" s="9" t="s">
        <v>205</v>
      </c>
      <c r="D3" s="10" t="s">
        <v>2</v>
      </c>
      <c r="E3" s="10" t="s">
        <v>3</v>
      </c>
      <c r="F3" s="11" t="s">
        <v>4</v>
      </c>
      <c r="G3" s="11" t="s">
        <v>5</v>
      </c>
      <c r="H3" s="11" t="s">
        <v>6</v>
      </c>
      <c r="I3" s="11" t="s">
        <v>7</v>
      </c>
      <c r="J3" s="12"/>
      <c r="K3" s="9" t="s">
        <v>8</v>
      </c>
      <c r="L3" s="11" t="s">
        <v>9</v>
      </c>
      <c r="M3" s="12"/>
      <c r="N3" s="11" t="s">
        <v>10</v>
      </c>
      <c r="R3" s="7"/>
    </row>
    <row r="4" spans="2:19" ht="13.5" customHeight="1">
      <c r="B4" s="23" t="s">
        <v>31</v>
      </c>
      <c r="C4" s="43">
        <v>3566.2611099999999</v>
      </c>
      <c r="D4" s="44">
        <v>3704.8104012849999</v>
      </c>
      <c r="E4" s="44">
        <v>2657.4129134999998</v>
      </c>
      <c r="F4" s="44">
        <v>2189.8691948780001</v>
      </c>
      <c r="G4" s="44">
        <v>2115.0595556359999</v>
      </c>
      <c r="H4" s="44">
        <v>1827.587384835</v>
      </c>
      <c r="I4" s="44">
        <v>1833.087034679</v>
      </c>
      <c r="J4" s="44"/>
      <c r="K4" s="43">
        <v>9928.4844247849996</v>
      </c>
      <c r="L4" s="44">
        <v>5775.7339751500003</v>
      </c>
      <c r="M4" s="44"/>
      <c r="N4" s="44">
        <v>7965.603170028</v>
      </c>
      <c r="O4" s="84"/>
      <c r="R4" s="16"/>
    </row>
    <row r="5" spans="2:19" ht="13.5" customHeight="1">
      <c r="B5" s="13" t="s">
        <v>32</v>
      </c>
      <c r="C5" s="45">
        <v>0.263826</v>
      </c>
      <c r="D5" s="46">
        <v>13.832876572</v>
      </c>
      <c r="E5" s="46">
        <v>9.8766799190000008</v>
      </c>
      <c r="F5" s="46">
        <v>45.068939983999996</v>
      </c>
      <c r="G5" s="46">
        <v>25.302741708999999</v>
      </c>
      <c r="H5" s="46">
        <v>21.373163649999999</v>
      </c>
      <c r="I5" s="46">
        <v>38.241868554</v>
      </c>
      <c r="J5" s="62"/>
      <c r="K5" s="48">
        <v>23.973382490999999</v>
      </c>
      <c r="L5" s="49">
        <v>84.917773913000005</v>
      </c>
      <c r="M5" s="49"/>
      <c r="N5" s="49">
        <v>129.98671389699999</v>
      </c>
      <c r="O5" s="84"/>
      <c r="R5" s="19"/>
    </row>
    <row r="6" spans="2:19" ht="13.5" customHeight="1">
      <c r="B6" s="17" t="s">
        <v>33</v>
      </c>
      <c r="C6" s="43">
        <v>3566.5249359999998</v>
      </c>
      <c r="D6" s="44">
        <v>3718.6432778570002</v>
      </c>
      <c r="E6" s="44">
        <v>2667.2895934190001</v>
      </c>
      <c r="F6" s="44">
        <v>2234.938134862</v>
      </c>
      <c r="G6" s="44">
        <v>2140.3622973450001</v>
      </c>
      <c r="H6" s="44">
        <v>1848.9605484849999</v>
      </c>
      <c r="I6" s="44">
        <v>1871.3289032329999</v>
      </c>
      <c r="J6" s="12"/>
      <c r="K6" s="43">
        <v>9952.4578072759996</v>
      </c>
      <c r="L6" s="44">
        <v>5860.6517490630004</v>
      </c>
      <c r="M6" s="44"/>
      <c r="N6" s="44">
        <v>8095.5898839250003</v>
      </c>
      <c r="O6" s="84"/>
      <c r="S6" s="7"/>
    </row>
    <row r="7" spans="2:19" ht="13.5" customHeight="1">
      <c r="B7" s="17" t="s">
        <v>34</v>
      </c>
      <c r="C7" s="43">
        <v>-425.63412500099997</v>
      </c>
      <c r="D7" s="44">
        <v>-509.3048273</v>
      </c>
      <c r="E7" s="44">
        <v>-369.77042504399998</v>
      </c>
      <c r="F7" s="44">
        <v>-297.40202849299999</v>
      </c>
      <c r="G7" s="44">
        <v>-297.58492334499999</v>
      </c>
      <c r="H7" s="44">
        <v>-395.33352485</v>
      </c>
      <c r="I7" s="44">
        <v>-304.66894139599998</v>
      </c>
      <c r="J7" s="44"/>
      <c r="K7" s="43">
        <v>-1304.7093773449999</v>
      </c>
      <c r="L7" s="44">
        <v>-997.58738959100003</v>
      </c>
      <c r="M7" s="44"/>
      <c r="N7" s="44">
        <v>-1294.9894180839999</v>
      </c>
      <c r="O7" s="84"/>
      <c r="S7" s="7"/>
    </row>
    <row r="8" spans="2:19" ht="13.5" customHeight="1">
      <c r="B8" s="17" t="s">
        <v>35</v>
      </c>
      <c r="C8" s="43">
        <v>-40.570512999999998</v>
      </c>
      <c r="D8" s="44">
        <v>-32.594592833</v>
      </c>
      <c r="E8" s="44">
        <v>-69.792728926999999</v>
      </c>
      <c r="F8" s="44">
        <v>-39.879784585000003</v>
      </c>
      <c r="G8" s="44">
        <v>-66.597475521999996</v>
      </c>
      <c r="H8" s="44">
        <v>-69.689740654000005</v>
      </c>
      <c r="I8" s="44">
        <v>-69.266190313999999</v>
      </c>
      <c r="J8" s="44"/>
      <c r="K8" s="43">
        <v>-142.95783476</v>
      </c>
      <c r="L8" s="44">
        <v>-205.55340648999999</v>
      </c>
      <c r="M8" s="44"/>
      <c r="N8" s="44">
        <v>-245.433191075</v>
      </c>
      <c r="O8" s="84"/>
      <c r="S8" s="7"/>
    </row>
    <row r="9" spans="2:19" ht="13.5" customHeight="1">
      <c r="B9" s="17" t="s">
        <v>36</v>
      </c>
      <c r="C9" s="43">
        <v>-818.02020400000004</v>
      </c>
      <c r="D9" s="44">
        <v>-822.156626222</v>
      </c>
      <c r="E9" s="44">
        <v>-858.11039934600001</v>
      </c>
      <c r="F9" s="44">
        <v>-801.992372176</v>
      </c>
      <c r="G9" s="44">
        <v>-862.63872387200001</v>
      </c>
      <c r="H9" s="44">
        <v>-587.141011822</v>
      </c>
      <c r="I9" s="44">
        <v>-458.28311664799998</v>
      </c>
      <c r="J9" s="44"/>
      <c r="K9" s="43">
        <v>-2498.2872295679999</v>
      </c>
      <c r="L9" s="44">
        <v>-1908.062852342</v>
      </c>
      <c r="M9" s="44"/>
      <c r="N9" s="44">
        <v>-2710.0552245180002</v>
      </c>
      <c r="O9" s="84"/>
      <c r="S9" s="7"/>
    </row>
    <row r="10" spans="2:19" ht="13.5" customHeight="1">
      <c r="B10" s="17" t="s">
        <v>37</v>
      </c>
      <c r="C10" s="43">
        <v>-0.16843900000000001</v>
      </c>
      <c r="D10" s="44">
        <v>-3.5518100000000001</v>
      </c>
      <c r="E10" s="44">
        <v>0</v>
      </c>
      <c r="F10" s="44">
        <v>-67.974615994000004</v>
      </c>
      <c r="G10" s="44">
        <v>201.664582704</v>
      </c>
      <c r="H10" s="44">
        <v>440.84984022200001</v>
      </c>
      <c r="I10" s="44">
        <v>-23.909026721</v>
      </c>
      <c r="J10" s="44"/>
      <c r="K10" s="43">
        <v>-3.7202489999999999</v>
      </c>
      <c r="L10" s="44">
        <v>618.60539620500003</v>
      </c>
      <c r="M10" s="44"/>
      <c r="N10" s="44">
        <v>550.630780211</v>
      </c>
      <c r="O10" s="84"/>
      <c r="S10" s="7"/>
    </row>
    <row r="11" spans="2:19" ht="13.5" customHeight="1">
      <c r="B11" s="13" t="s">
        <v>38</v>
      </c>
      <c r="C11" s="45">
        <v>-67.826455999000004</v>
      </c>
      <c r="D11" s="54">
        <v>-109.402484606</v>
      </c>
      <c r="E11" s="54">
        <v>-61.303780228999997</v>
      </c>
      <c r="F11" s="54">
        <v>-81.053854517000005</v>
      </c>
      <c r="G11" s="54">
        <v>-44.055779299999998</v>
      </c>
      <c r="H11" s="54">
        <v>-43.066652957000002</v>
      </c>
      <c r="I11" s="54">
        <v>-42.850600483999997</v>
      </c>
      <c r="J11" s="44"/>
      <c r="K11" s="45">
        <v>-238.532720834</v>
      </c>
      <c r="L11" s="54">
        <v>-129.973032741</v>
      </c>
      <c r="M11" s="44"/>
      <c r="N11" s="54">
        <v>-211.02688725799999</v>
      </c>
      <c r="O11" s="84"/>
      <c r="S11" s="16"/>
    </row>
    <row r="12" spans="2:19" ht="13.5" customHeight="1">
      <c r="B12" s="13" t="s">
        <v>39</v>
      </c>
      <c r="C12" s="45">
        <v>-1352.2197369999999</v>
      </c>
      <c r="D12" s="54">
        <v>-1477.0103409610001</v>
      </c>
      <c r="E12" s="54">
        <v>-1358.977333546</v>
      </c>
      <c r="F12" s="54">
        <v>-1288.3026557650001</v>
      </c>
      <c r="G12" s="54">
        <v>-1069.2123193350001</v>
      </c>
      <c r="H12" s="54">
        <v>-654.38109006100001</v>
      </c>
      <c r="I12" s="54">
        <v>-898.977875563</v>
      </c>
      <c r="J12" s="53"/>
      <c r="K12" s="45">
        <v>-4188.207411507</v>
      </c>
      <c r="L12" s="54">
        <v>-2622.571284959</v>
      </c>
      <c r="M12" s="44"/>
      <c r="N12" s="54">
        <v>-3910.873940724</v>
      </c>
      <c r="O12" s="84"/>
      <c r="S12" s="19"/>
    </row>
    <row r="13" spans="2:19" ht="13.5" customHeight="1">
      <c r="B13" s="13" t="s">
        <v>40</v>
      </c>
      <c r="C13" s="45">
        <v>2214.3051989999999</v>
      </c>
      <c r="D13" s="54">
        <v>2241.632936896</v>
      </c>
      <c r="E13" s="54">
        <v>1308.3122598729999</v>
      </c>
      <c r="F13" s="54">
        <v>946.63547909699901</v>
      </c>
      <c r="G13" s="54">
        <v>1071.14997801</v>
      </c>
      <c r="H13" s="54">
        <v>1194.579458424</v>
      </c>
      <c r="I13" s="54">
        <v>972.35102767000001</v>
      </c>
      <c r="J13" s="53"/>
      <c r="K13" s="45">
        <v>5764.2503957689996</v>
      </c>
      <c r="L13" s="54">
        <v>3238.0804641039999</v>
      </c>
      <c r="M13" s="44"/>
      <c r="N13" s="54">
        <v>4184.7159432010003</v>
      </c>
      <c r="O13" s="84"/>
      <c r="S13" s="19"/>
    </row>
    <row r="14" spans="2:19" ht="13.5" customHeight="1">
      <c r="B14" s="17" t="s">
        <v>41</v>
      </c>
      <c r="C14" s="43">
        <v>-83.450321000000002</v>
      </c>
      <c r="D14" s="44">
        <v>-91.162400452</v>
      </c>
      <c r="E14" s="44">
        <v>-113.680401809</v>
      </c>
      <c r="F14" s="44">
        <v>-122.78362796899999</v>
      </c>
      <c r="G14" s="44">
        <v>-116.695642217</v>
      </c>
      <c r="H14" s="44">
        <v>-37.882756516999997</v>
      </c>
      <c r="I14" s="44">
        <v>-32.672328678</v>
      </c>
      <c r="J14" s="53"/>
      <c r="K14" s="43">
        <v>-288.29312326100001</v>
      </c>
      <c r="L14" s="44">
        <v>-187.250727412</v>
      </c>
      <c r="M14" s="44"/>
      <c r="N14" s="44">
        <v>-310.03435538100001</v>
      </c>
      <c r="O14" s="84"/>
      <c r="Q14" s="85"/>
      <c r="S14" s="19"/>
    </row>
    <row r="15" spans="2:19" ht="13.5" customHeight="1">
      <c r="B15" s="17" t="s">
        <v>42</v>
      </c>
      <c r="C15" s="43">
        <v>-36.940693000000003</v>
      </c>
      <c r="D15" s="44">
        <v>268.17909402100003</v>
      </c>
      <c r="E15" s="44">
        <v>210.25564725800001</v>
      </c>
      <c r="F15" s="44">
        <v>-35.663033837999997</v>
      </c>
      <c r="G15" s="44">
        <v>50.900685774000003</v>
      </c>
      <c r="H15" s="44">
        <v>77.685054046999994</v>
      </c>
      <c r="I15" s="44">
        <v>338.90406142099999</v>
      </c>
      <c r="J15" s="53"/>
      <c r="K15" s="43">
        <v>441.49404827900003</v>
      </c>
      <c r="L15" s="44">
        <v>467.489801242</v>
      </c>
      <c r="M15" s="44"/>
      <c r="N15" s="44">
        <v>431.82676740400001</v>
      </c>
      <c r="O15" s="84"/>
      <c r="S15" s="19"/>
    </row>
    <row r="16" spans="2:19" ht="13.5" customHeight="1">
      <c r="B16" s="13" t="s">
        <v>43</v>
      </c>
      <c r="C16" s="45">
        <v>2093.9141850000001</v>
      </c>
      <c r="D16" s="54">
        <v>2418.649630465</v>
      </c>
      <c r="E16" s="54">
        <v>1404.8875053219999</v>
      </c>
      <c r="F16" s="54">
        <v>788.18881728999895</v>
      </c>
      <c r="G16" s="54">
        <v>1005.355021567</v>
      </c>
      <c r="H16" s="54">
        <v>1234.381755954</v>
      </c>
      <c r="I16" s="54">
        <v>1278.582760413</v>
      </c>
      <c r="J16" s="53"/>
      <c r="K16" s="45">
        <v>5917.4513207870004</v>
      </c>
      <c r="L16" s="54">
        <v>3518.319537934</v>
      </c>
      <c r="M16" s="44"/>
      <c r="N16" s="54">
        <v>4306.5083552240003</v>
      </c>
      <c r="O16" s="84"/>
      <c r="S16" s="19"/>
    </row>
    <row r="17" spans="2:19" ht="13.5" customHeight="1">
      <c r="B17" s="13" t="s">
        <v>44</v>
      </c>
      <c r="C17" s="45">
        <v>-1790.184344</v>
      </c>
      <c r="D17" s="54">
        <v>-1579.7416843200001</v>
      </c>
      <c r="E17" s="54">
        <v>-1031.3389667859999</v>
      </c>
      <c r="F17" s="54">
        <v>-762.99593465500004</v>
      </c>
      <c r="G17" s="54">
        <v>-853.70301912299999</v>
      </c>
      <c r="H17" s="54">
        <v>-1017.6531868979999</v>
      </c>
      <c r="I17" s="54">
        <v>-825.724483695</v>
      </c>
      <c r="J17" s="53"/>
      <c r="K17" s="45">
        <v>-4401.2649951060002</v>
      </c>
      <c r="L17" s="54">
        <v>-2697.0806897160001</v>
      </c>
      <c r="M17" s="44"/>
      <c r="N17" s="54">
        <v>-3460.076624371</v>
      </c>
      <c r="O17" s="84"/>
      <c r="S17" s="19"/>
    </row>
    <row r="18" spans="2:19" ht="13.5" customHeight="1">
      <c r="B18" s="13" t="s">
        <v>45</v>
      </c>
      <c r="C18" s="45">
        <v>303.72984100000002</v>
      </c>
      <c r="D18" s="54">
        <v>838.90794614499998</v>
      </c>
      <c r="E18" s="54">
        <v>373.54853853600002</v>
      </c>
      <c r="F18" s="54">
        <v>25.1928826349994</v>
      </c>
      <c r="G18" s="54">
        <v>151.652002444</v>
      </c>
      <c r="H18" s="54">
        <v>216.728569056</v>
      </c>
      <c r="I18" s="54">
        <v>452.85827671800001</v>
      </c>
      <c r="J18" s="53"/>
      <c r="K18" s="45">
        <v>1516.186325681</v>
      </c>
      <c r="L18" s="54">
        <v>821.23884821799902</v>
      </c>
      <c r="M18" s="44"/>
      <c r="N18" s="54">
        <v>846.431730853001</v>
      </c>
      <c r="O18" s="84"/>
      <c r="S18" s="19"/>
    </row>
    <row r="19" spans="2:19" ht="13.5" customHeight="1">
      <c r="B19" s="38"/>
      <c r="C19" s="64"/>
      <c r="D19" s="64"/>
      <c r="E19" s="64"/>
      <c r="F19" s="64"/>
      <c r="G19" s="64"/>
      <c r="H19" s="64"/>
      <c r="I19" s="64"/>
      <c r="J19" s="65"/>
      <c r="K19" s="65"/>
      <c r="L19" s="64"/>
      <c r="M19" s="64"/>
      <c r="N19" s="64"/>
      <c r="O19" s="84"/>
      <c r="S19" s="19"/>
    </row>
    <row r="20" spans="2:19" ht="13.5" customHeight="1">
      <c r="B20" s="38"/>
      <c r="C20" s="64"/>
      <c r="D20" s="64"/>
      <c r="E20" s="64"/>
      <c r="F20" s="64"/>
      <c r="G20" s="64"/>
      <c r="H20" s="64"/>
      <c r="I20" s="64"/>
      <c r="J20" s="65"/>
      <c r="K20" s="65"/>
      <c r="L20" s="64"/>
      <c r="M20" s="64"/>
      <c r="N20" s="64"/>
      <c r="O20" s="84"/>
      <c r="S20" s="19"/>
    </row>
    <row r="21" spans="2:19" ht="26.25" customHeight="1">
      <c r="B21" s="1" t="s">
        <v>145</v>
      </c>
      <c r="C21" s="64"/>
      <c r="D21" s="64"/>
      <c r="E21" s="64"/>
      <c r="F21" s="64"/>
      <c r="G21" s="64"/>
      <c r="H21" s="64"/>
      <c r="I21" s="64"/>
      <c r="J21" s="65"/>
      <c r="K21" s="65"/>
      <c r="L21" s="64"/>
      <c r="M21" s="64"/>
      <c r="N21" s="64"/>
      <c r="O21" s="84"/>
      <c r="S21" s="19"/>
    </row>
    <row r="22" spans="2:19" ht="13.5" customHeight="1">
      <c r="B22" s="38"/>
      <c r="C22" s="64"/>
      <c r="D22" s="64"/>
      <c r="E22" s="64"/>
      <c r="F22" s="64"/>
      <c r="G22" s="64"/>
      <c r="H22" s="64"/>
      <c r="I22" s="64"/>
      <c r="J22" s="65"/>
      <c r="K22" s="64"/>
      <c r="L22" s="64"/>
      <c r="M22" s="64"/>
      <c r="N22" s="64"/>
      <c r="O22" s="84"/>
      <c r="S22" s="19"/>
    </row>
    <row r="23" spans="2:19" ht="13.5" customHeight="1">
      <c r="B23" s="27" t="s">
        <v>146</v>
      </c>
      <c r="C23" s="28"/>
      <c r="D23" s="24"/>
      <c r="E23" s="24"/>
      <c r="F23" s="24"/>
      <c r="G23" s="24"/>
      <c r="H23" s="24"/>
      <c r="I23" s="24"/>
      <c r="J23" s="12"/>
      <c r="K23" s="28"/>
      <c r="L23" s="28"/>
      <c r="M23" s="12"/>
      <c r="N23" s="24"/>
      <c r="O23" s="84"/>
      <c r="S23" s="16"/>
    </row>
    <row r="24" spans="2:19" ht="13.5" customHeight="1">
      <c r="B24" s="27" t="s">
        <v>147</v>
      </c>
      <c r="C24" s="28"/>
      <c r="D24" s="24"/>
      <c r="E24" s="24"/>
      <c r="F24" s="24"/>
      <c r="G24" s="24"/>
      <c r="H24" s="24"/>
      <c r="I24" s="24"/>
      <c r="J24" s="12"/>
      <c r="K24" s="28"/>
      <c r="L24" s="28"/>
      <c r="M24" s="12"/>
      <c r="N24" s="24"/>
      <c r="O24" s="84"/>
      <c r="S24" s="16"/>
    </row>
    <row r="25" spans="2:19" ht="13.5" customHeight="1">
      <c r="B25" s="27" t="s">
        <v>68</v>
      </c>
      <c r="C25" s="28"/>
      <c r="D25" s="24"/>
      <c r="E25" s="24"/>
      <c r="F25" s="24"/>
      <c r="G25" s="24"/>
      <c r="H25" s="24"/>
      <c r="I25" s="24"/>
      <c r="J25" s="12"/>
      <c r="K25" s="28"/>
      <c r="L25" s="28"/>
      <c r="M25" s="12"/>
      <c r="N25" s="24"/>
      <c r="O25" s="84"/>
      <c r="S25" s="16"/>
    </row>
    <row r="26" spans="2:19" ht="13.5" customHeight="1">
      <c r="B26" s="17" t="s">
        <v>148</v>
      </c>
      <c r="C26" s="43">
        <v>3665.7976624019998</v>
      </c>
      <c r="D26" s="44">
        <v>3568.7723342220002</v>
      </c>
      <c r="E26" s="44">
        <v>3470.8804497669998</v>
      </c>
      <c r="F26" s="44">
        <v>3358.1189765989998</v>
      </c>
      <c r="G26" s="44">
        <v>3333.4918306509999</v>
      </c>
      <c r="H26" s="44">
        <v>3322.6787461499998</v>
      </c>
      <c r="I26" s="44">
        <v>3246.6952911520002</v>
      </c>
      <c r="J26" s="44"/>
      <c r="K26" s="43">
        <v>3665.7976624019998</v>
      </c>
      <c r="L26" s="44">
        <v>3333.4918306509999</v>
      </c>
      <c r="M26" s="44"/>
      <c r="N26" s="44">
        <v>3358.1189765989998</v>
      </c>
      <c r="O26" s="84"/>
      <c r="S26" s="29"/>
    </row>
    <row r="27" spans="2:19" ht="13.5" customHeight="1">
      <c r="B27" s="17" t="s">
        <v>149</v>
      </c>
      <c r="C27" s="43">
        <v>543.60352060299999</v>
      </c>
      <c r="D27" s="44">
        <v>542.46256660300003</v>
      </c>
      <c r="E27" s="44">
        <v>641.17945906900002</v>
      </c>
      <c r="F27" s="44">
        <v>632.87234131900004</v>
      </c>
      <c r="G27" s="44">
        <v>543.23774863000006</v>
      </c>
      <c r="H27" s="44">
        <v>482.11944165400001</v>
      </c>
      <c r="I27" s="44">
        <v>457.15828909599998</v>
      </c>
      <c r="J27" s="44"/>
      <c r="K27" s="43">
        <v>543.60352060299999</v>
      </c>
      <c r="L27" s="44">
        <v>543.23774863000006</v>
      </c>
      <c r="M27" s="44"/>
      <c r="N27" s="44">
        <v>632.87234131900004</v>
      </c>
      <c r="O27" s="84"/>
      <c r="S27" s="29"/>
    </row>
    <row r="28" spans="2:19" ht="13.5" customHeight="1">
      <c r="B28" s="17" t="s">
        <v>150</v>
      </c>
      <c r="C28" s="43">
        <v>139.598554412</v>
      </c>
      <c r="D28" s="44">
        <v>143.91076841200001</v>
      </c>
      <c r="E28" s="44">
        <v>140.31968979800001</v>
      </c>
      <c r="F28" s="44">
        <v>135.761003458</v>
      </c>
      <c r="G28" s="44">
        <v>153.19597655199999</v>
      </c>
      <c r="H28" s="44">
        <v>154.93306980899999</v>
      </c>
      <c r="I28" s="44">
        <v>255.38521885099999</v>
      </c>
      <c r="J28" s="44"/>
      <c r="K28" s="43">
        <v>139.598554412</v>
      </c>
      <c r="L28" s="44">
        <v>153.19597655199999</v>
      </c>
      <c r="M28" s="44"/>
      <c r="N28" s="44">
        <v>135.761003458</v>
      </c>
      <c r="O28" s="84"/>
    </row>
    <row r="29" spans="2:19" ht="13.5" customHeight="1">
      <c r="B29" s="27" t="s">
        <v>151</v>
      </c>
      <c r="C29" s="31"/>
      <c r="D29" s="32"/>
      <c r="E29" s="32"/>
      <c r="F29" s="32"/>
      <c r="G29" s="32"/>
      <c r="H29" s="32"/>
      <c r="I29" s="32"/>
      <c r="J29" s="24"/>
      <c r="K29" s="31"/>
      <c r="L29" s="32"/>
      <c r="M29" s="12"/>
      <c r="N29" s="17"/>
      <c r="O29" s="84"/>
      <c r="S29" s="29"/>
    </row>
    <row r="30" spans="2:19" ht="13.5" customHeight="1">
      <c r="B30" s="17" t="s">
        <v>152</v>
      </c>
      <c r="C30" s="43">
        <v>20501.174861697</v>
      </c>
      <c r="D30" s="44">
        <v>20376.880260876998</v>
      </c>
      <c r="E30" s="44">
        <v>20201.568886245001</v>
      </c>
      <c r="F30" s="44">
        <v>19975.771691757</v>
      </c>
      <c r="G30" s="44">
        <v>20177.891267257</v>
      </c>
      <c r="H30" s="44">
        <v>19950.666302029</v>
      </c>
      <c r="I30" s="44">
        <v>18143.529555287001</v>
      </c>
      <c r="J30" s="44"/>
      <c r="K30" s="43">
        <v>20501.174861697</v>
      </c>
      <c r="L30" s="44">
        <v>20177.891267257</v>
      </c>
      <c r="M30" s="44"/>
      <c r="N30" s="44">
        <v>19975.771691757</v>
      </c>
      <c r="O30" s="84"/>
    </row>
    <row r="31" spans="2:19" ht="13.5" customHeight="1">
      <c r="B31" s="17" t="s">
        <v>153</v>
      </c>
      <c r="C31" s="43">
        <v>210.07054869699999</v>
      </c>
      <c r="D31" s="44">
        <v>215.21320369700001</v>
      </c>
      <c r="E31" s="44">
        <v>210.77233426000001</v>
      </c>
      <c r="F31" s="44">
        <v>240.088603702</v>
      </c>
      <c r="G31" s="44">
        <v>278.78185448099998</v>
      </c>
      <c r="H31" s="44">
        <v>303.41429771200001</v>
      </c>
      <c r="I31" s="44">
        <v>295.45981616500001</v>
      </c>
      <c r="J31" s="44"/>
      <c r="K31" s="43">
        <v>210.07054869699999</v>
      </c>
      <c r="L31" s="44">
        <v>278.78185448099998</v>
      </c>
      <c r="M31" s="44"/>
      <c r="N31" s="44">
        <v>240.088603702</v>
      </c>
      <c r="O31" s="84"/>
    </row>
    <row r="32" spans="2:19" ht="13.5" customHeight="1">
      <c r="B32" s="27" t="s">
        <v>70</v>
      </c>
      <c r="C32" s="43"/>
      <c r="D32" s="44"/>
      <c r="E32" s="44"/>
      <c r="F32" s="44"/>
      <c r="G32" s="44"/>
      <c r="H32" s="44"/>
      <c r="I32" s="44"/>
      <c r="J32" s="44"/>
      <c r="K32" s="43"/>
      <c r="L32" s="44"/>
      <c r="M32" s="44"/>
      <c r="N32" s="44"/>
      <c r="O32" s="84"/>
    </row>
    <row r="33" spans="2:15" ht="13.5" customHeight="1">
      <c r="B33" s="17" t="s">
        <v>154</v>
      </c>
      <c r="C33" s="43">
        <v>1.360621785</v>
      </c>
      <c r="D33" s="44">
        <v>1.360621785</v>
      </c>
      <c r="E33" s="44">
        <v>1.2909561409999999</v>
      </c>
      <c r="F33" s="44">
        <v>1.1001936670000001</v>
      </c>
      <c r="G33" s="44">
        <v>1.0933715470000001</v>
      </c>
      <c r="H33" s="44">
        <v>1.0814608280000699</v>
      </c>
      <c r="I33" s="44">
        <v>0.65576928600001305</v>
      </c>
      <c r="J33" s="44"/>
      <c r="K33" s="43">
        <v>1.360621785</v>
      </c>
      <c r="L33" s="44">
        <v>1.0933715470000001</v>
      </c>
      <c r="M33" s="44"/>
      <c r="N33" s="44">
        <v>1.1001936670000001</v>
      </c>
      <c r="O33" s="84"/>
    </row>
    <row r="34" spans="2:15" ht="13.5" customHeight="1">
      <c r="B34" s="13" t="s">
        <v>155</v>
      </c>
      <c r="C34" s="45">
        <v>22.686474274999998</v>
      </c>
      <c r="D34" s="54">
        <v>23.249497275</v>
      </c>
      <c r="E34" s="54">
        <v>26.143138735000001</v>
      </c>
      <c r="F34" s="54">
        <v>37.371084367000002</v>
      </c>
      <c r="G34" s="54">
        <v>40.552542227000004</v>
      </c>
      <c r="H34" s="54">
        <v>43.368424889000003</v>
      </c>
      <c r="I34" s="54">
        <v>38.157427057</v>
      </c>
      <c r="J34" s="44"/>
      <c r="K34" s="45">
        <v>22.686474274999998</v>
      </c>
      <c r="L34" s="54">
        <v>40.552542227000004</v>
      </c>
      <c r="M34" s="44"/>
      <c r="N34" s="54">
        <v>37.371084367000002</v>
      </c>
      <c r="O34" s="84"/>
    </row>
    <row r="35" spans="2:15" ht="13.5" customHeight="1">
      <c r="B35" s="13" t="s">
        <v>156</v>
      </c>
      <c r="C35" s="45">
        <v>25084.292243871001</v>
      </c>
      <c r="D35" s="54">
        <v>24871.849252871001</v>
      </c>
      <c r="E35" s="54">
        <v>24692.154914014998</v>
      </c>
      <c r="F35" s="54">
        <v>24381.083894869</v>
      </c>
      <c r="G35" s="54">
        <v>24528.244591344999</v>
      </c>
      <c r="H35" s="54">
        <v>24258.261743071002</v>
      </c>
      <c r="I35" s="54">
        <v>22437.041366893998</v>
      </c>
      <c r="J35" s="44"/>
      <c r="K35" s="45">
        <v>25084.292243871001</v>
      </c>
      <c r="L35" s="54">
        <v>24528.244591344999</v>
      </c>
      <c r="M35" s="44"/>
      <c r="N35" s="54">
        <v>24381.083894869</v>
      </c>
      <c r="O35" s="84"/>
    </row>
    <row r="36" spans="2:15" ht="13.5" customHeight="1">
      <c r="B36" s="17"/>
      <c r="C36" s="43"/>
      <c r="D36" s="44"/>
      <c r="E36" s="44"/>
      <c r="F36" s="44"/>
      <c r="G36" s="44"/>
      <c r="H36" s="44"/>
      <c r="I36" s="44"/>
      <c r="J36" s="44"/>
      <c r="K36" s="43"/>
      <c r="L36" s="44"/>
      <c r="M36" s="44"/>
      <c r="N36" s="44"/>
      <c r="O36" s="84"/>
    </row>
    <row r="37" spans="2:15" ht="13.5" customHeight="1">
      <c r="B37" s="27" t="s">
        <v>71</v>
      </c>
      <c r="C37" s="43"/>
      <c r="D37" s="44"/>
      <c r="E37" s="44"/>
      <c r="F37" s="44"/>
      <c r="G37" s="44"/>
      <c r="H37" s="44"/>
      <c r="I37" s="44"/>
      <c r="J37" s="44"/>
      <c r="K37" s="43"/>
      <c r="L37" s="44"/>
      <c r="M37" s="44"/>
      <c r="N37" s="44"/>
      <c r="O37" s="84"/>
    </row>
    <row r="38" spans="2:15" ht="13.5" customHeight="1">
      <c r="B38" s="17" t="s">
        <v>157</v>
      </c>
      <c r="C38" s="43">
        <v>400.77168559900002</v>
      </c>
      <c r="D38" s="44">
        <v>361.562063599</v>
      </c>
      <c r="E38" s="44">
        <v>345.08897935800002</v>
      </c>
      <c r="F38" s="44">
        <v>336.18546048100001</v>
      </c>
      <c r="G38" s="44">
        <v>330.663516625</v>
      </c>
      <c r="H38" s="44">
        <v>280.538100558</v>
      </c>
      <c r="I38" s="44">
        <v>272.27647613300002</v>
      </c>
      <c r="J38" s="44"/>
      <c r="K38" s="43">
        <v>400.77168559900002</v>
      </c>
      <c r="L38" s="44">
        <v>330.663516625</v>
      </c>
      <c r="M38" s="44"/>
      <c r="N38" s="44">
        <v>336.18546048100001</v>
      </c>
      <c r="O38" s="84"/>
    </row>
    <row r="39" spans="2:15" ht="13.5" customHeight="1">
      <c r="B39" s="17" t="s">
        <v>158</v>
      </c>
      <c r="C39" s="43">
        <v>1020.501832244</v>
      </c>
      <c r="D39" s="44">
        <v>577.15074624399995</v>
      </c>
      <c r="E39" s="44">
        <v>498.44153480900002</v>
      </c>
      <c r="F39" s="44">
        <v>206.891086253</v>
      </c>
      <c r="G39" s="44">
        <v>392.40554101499998</v>
      </c>
      <c r="H39" s="44">
        <v>462.32162165699998</v>
      </c>
      <c r="I39" s="44">
        <v>242.10182262800001</v>
      </c>
      <c r="J39" s="44"/>
      <c r="K39" s="43">
        <v>1020.501832244</v>
      </c>
      <c r="L39" s="44">
        <v>392.40554101499998</v>
      </c>
      <c r="M39" s="44"/>
      <c r="N39" s="44">
        <v>206.891086253</v>
      </c>
      <c r="O39" s="84"/>
    </row>
    <row r="40" spans="2:15" ht="13.5" customHeight="1">
      <c r="B40" s="17" t="s">
        <v>159</v>
      </c>
      <c r="C40" s="43">
        <v>393.71782782899999</v>
      </c>
      <c r="D40" s="44">
        <v>535.919034829</v>
      </c>
      <c r="E40" s="44">
        <v>682.51151471000003</v>
      </c>
      <c r="F40" s="44">
        <v>521.28526839999995</v>
      </c>
      <c r="G40" s="44">
        <v>555.92085635299998</v>
      </c>
      <c r="H40" s="44">
        <v>504.83340181599999</v>
      </c>
      <c r="I40" s="44">
        <v>536.38713993600004</v>
      </c>
      <c r="J40" s="44"/>
      <c r="K40" s="43">
        <v>393.71782782899999</v>
      </c>
      <c r="L40" s="44">
        <v>555.92085635299998</v>
      </c>
      <c r="M40" s="44"/>
      <c r="N40" s="44">
        <v>521.28526839999995</v>
      </c>
      <c r="O40" s="84"/>
    </row>
    <row r="41" spans="2:15" ht="13.5" customHeight="1">
      <c r="B41" s="17" t="s">
        <v>79</v>
      </c>
      <c r="C41" s="43">
        <v>4751.3060191000004</v>
      </c>
      <c r="D41" s="44">
        <v>2504.9274670999998</v>
      </c>
      <c r="E41" s="44">
        <v>696.13717003199997</v>
      </c>
      <c r="F41" s="44">
        <v>699.87355957600005</v>
      </c>
      <c r="G41" s="44">
        <v>840.25938163900003</v>
      </c>
      <c r="H41" s="44">
        <v>717.56294829599995</v>
      </c>
      <c r="I41" s="44">
        <v>661.16793611200001</v>
      </c>
      <c r="J41" s="44"/>
      <c r="K41" s="43">
        <v>4751.3060191000004</v>
      </c>
      <c r="L41" s="44">
        <v>840.25938163900003</v>
      </c>
      <c r="M41" s="44"/>
      <c r="N41" s="44">
        <v>699.87355957600005</v>
      </c>
      <c r="O41" s="84"/>
    </row>
    <row r="42" spans="2:15" ht="13.5" customHeight="1">
      <c r="B42" s="17" t="s">
        <v>160</v>
      </c>
      <c r="C42" s="43">
        <v>893.05564000000004</v>
      </c>
      <c r="D42" s="44">
        <v>891.96704399999999</v>
      </c>
      <c r="E42" s="44">
        <v>0</v>
      </c>
      <c r="F42" s="44">
        <v>0</v>
      </c>
      <c r="G42" s="44">
        <v>0</v>
      </c>
      <c r="H42" s="44">
        <v>0</v>
      </c>
      <c r="I42" s="44">
        <v>0</v>
      </c>
      <c r="J42" s="44"/>
      <c r="K42" s="43">
        <v>893.05564000000004</v>
      </c>
      <c r="L42" s="44">
        <v>0</v>
      </c>
      <c r="M42" s="44"/>
      <c r="N42" s="44">
        <v>0</v>
      </c>
      <c r="O42" s="84"/>
    </row>
    <row r="43" spans="2:15" ht="13.5" customHeight="1">
      <c r="B43" s="13" t="s">
        <v>161</v>
      </c>
      <c r="C43" s="45">
        <v>7459.3530047719996</v>
      </c>
      <c r="D43" s="54">
        <v>4871.526355772</v>
      </c>
      <c r="E43" s="54">
        <v>2222.1791989090002</v>
      </c>
      <c r="F43" s="54">
        <v>1764.2353747100001</v>
      </c>
      <c r="G43" s="54">
        <v>2119.2492956320002</v>
      </c>
      <c r="H43" s="54">
        <v>1965.2560723270001</v>
      </c>
      <c r="I43" s="54">
        <v>1711.933374809</v>
      </c>
      <c r="J43" s="44"/>
      <c r="K43" s="45">
        <v>7459.3530047719996</v>
      </c>
      <c r="L43" s="54">
        <v>2119.2492956320002</v>
      </c>
      <c r="M43" s="44"/>
      <c r="N43" s="54">
        <v>1764.2353747100001</v>
      </c>
      <c r="O43" s="84"/>
    </row>
    <row r="44" spans="2:15" ht="13.5" customHeight="1">
      <c r="B44" s="17"/>
      <c r="C44" s="43"/>
      <c r="D44" s="17"/>
      <c r="E44" s="17"/>
      <c r="F44" s="17"/>
      <c r="G44" s="17"/>
      <c r="H44" s="17"/>
      <c r="I44" s="17"/>
      <c r="J44" s="17"/>
      <c r="K44" s="43"/>
      <c r="L44" s="17"/>
      <c r="M44" s="17"/>
      <c r="N44" s="17"/>
      <c r="O44" s="84"/>
    </row>
    <row r="45" spans="2:15" ht="13.5" customHeight="1">
      <c r="B45" s="13" t="s">
        <v>162</v>
      </c>
      <c r="C45" s="45">
        <v>32543.645248642999</v>
      </c>
      <c r="D45" s="54">
        <v>29743.375608643</v>
      </c>
      <c r="E45" s="54">
        <v>26914.334112924</v>
      </c>
      <c r="F45" s="54">
        <v>26145.319269578999</v>
      </c>
      <c r="G45" s="54">
        <v>26647.493886977001</v>
      </c>
      <c r="H45" s="54">
        <v>26223.517815398001</v>
      </c>
      <c r="I45" s="54">
        <v>24148.974741703001</v>
      </c>
      <c r="J45" s="44"/>
      <c r="K45" s="45">
        <v>32543.645248642999</v>
      </c>
      <c r="L45" s="54">
        <v>26647.493886977001</v>
      </c>
      <c r="M45" s="44"/>
      <c r="N45" s="54">
        <v>26145.319269578999</v>
      </c>
      <c r="O45" s="84"/>
    </row>
    <row r="46" spans="2:15" ht="13.5" customHeight="1">
      <c r="B46" s="17"/>
      <c r="C46" s="43"/>
      <c r="D46" s="17"/>
      <c r="E46" s="17"/>
      <c r="F46" s="17"/>
      <c r="G46" s="17"/>
      <c r="H46" s="17"/>
      <c r="I46" s="17"/>
      <c r="J46" s="17"/>
      <c r="K46" s="43"/>
      <c r="L46" s="17"/>
      <c r="M46" s="17"/>
      <c r="N46" s="17"/>
      <c r="O46" s="84"/>
    </row>
    <row r="47" spans="2:15" ht="13.5" customHeight="1">
      <c r="B47" s="17"/>
      <c r="C47" s="43"/>
      <c r="D47" s="17"/>
      <c r="E47" s="17"/>
      <c r="F47" s="17"/>
      <c r="G47" s="17"/>
      <c r="H47" s="17"/>
      <c r="I47" s="17"/>
      <c r="J47" s="17"/>
      <c r="K47" s="43"/>
      <c r="L47" s="17"/>
      <c r="M47" s="17"/>
      <c r="N47" s="17"/>
      <c r="O47" s="84"/>
    </row>
    <row r="48" spans="2:15" ht="13.5" customHeight="1">
      <c r="B48" s="27" t="s">
        <v>163</v>
      </c>
      <c r="C48" s="43"/>
      <c r="D48" s="17"/>
      <c r="E48" s="17"/>
      <c r="F48" s="17"/>
      <c r="G48" s="17"/>
      <c r="H48" s="17"/>
      <c r="I48" s="17"/>
      <c r="J48" s="17"/>
      <c r="K48" s="43"/>
      <c r="L48" s="17"/>
      <c r="M48" s="17"/>
      <c r="N48" s="17"/>
      <c r="O48" s="84"/>
    </row>
    <row r="49" spans="2:15" ht="13.5" customHeight="1">
      <c r="B49" s="27" t="s">
        <v>164</v>
      </c>
      <c r="C49" s="43"/>
      <c r="D49" s="17"/>
      <c r="E49" s="17"/>
      <c r="F49" s="17"/>
      <c r="G49" s="17"/>
      <c r="H49" s="17"/>
      <c r="I49" s="17"/>
      <c r="J49" s="17"/>
      <c r="K49" s="43"/>
      <c r="L49" s="17"/>
      <c r="M49" s="17"/>
      <c r="N49" s="17"/>
      <c r="O49" s="84"/>
    </row>
    <row r="50" spans="2:15" ht="13.5" customHeight="1">
      <c r="B50" s="17" t="s">
        <v>165</v>
      </c>
      <c r="C50" s="43">
        <v>43.169880247000002</v>
      </c>
      <c r="D50" s="44">
        <v>43.169880247000002</v>
      </c>
      <c r="E50" s="44">
        <v>45.971687367000001</v>
      </c>
      <c r="F50" s="44">
        <v>45.971687367000001</v>
      </c>
      <c r="G50" s="44">
        <v>45.971687367000001</v>
      </c>
      <c r="H50" s="44">
        <v>45.971687367000001</v>
      </c>
      <c r="I50" s="44">
        <v>45.971687367000001</v>
      </c>
      <c r="J50" s="44"/>
      <c r="K50" s="43">
        <v>43.169880247000002</v>
      </c>
      <c r="L50" s="44">
        <v>45.971687367000001</v>
      </c>
      <c r="M50" s="44"/>
      <c r="N50" s="44">
        <v>45.971687367000001</v>
      </c>
      <c r="O50" s="84"/>
    </row>
    <row r="51" spans="2:15" ht="13.5" customHeight="1">
      <c r="B51" s="17" t="s">
        <v>166</v>
      </c>
      <c r="C51" s="43">
        <v>1753.648210479</v>
      </c>
      <c r="D51" s="44">
        <v>1753.64821048</v>
      </c>
      <c r="E51" s="44">
        <v>799.46054505300003</v>
      </c>
      <c r="F51" s="44">
        <v>799.46054451299995</v>
      </c>
      <c r="G51" s="44">
        <v>799.460544562</v>
      </c>
      <c r="H51" s="44">
        <v>799.46054504999995</v>
      </c>
      <c r="I51" s="44">
        <v>799.46054451600003</v>
      </c>
      <c r="J51" s="44"/>
      <c r="K51" s="43">
        <v>1753.648210479</v>
      </c>
      <c r="L51" s="44">
        <v>799.460544562</v>
      </c>
      <c r="M51" s="44"/>
      <c r="N51" s="44">
        <v>799.46054451299995</v>
      </c>
      <c r="O51" s="84"/>
    </row>
    <row r="52" spans="2:15" ht="13.5" customHeight="1">
      <c r="B52" s="13" t="s">
        <v>167</v>
      </c>
      <c r="C52" s="45">
        <v>113.711787695</v>
      </c>
      <c r="D52" s="54">
        <v>187.60080669499999</v>
      </c>
      <c r="E52" s="54">
        <v>-280.00487241899998</v>
      </c>
      <c r="F52" s="54">
        <v>-285.47546652400001</v>
      </c>
      <c r="G52" s="54">
        <v>-12.595636373</v>
      </c>
      <c r="H52" s="54">
        <v>126.883409411</v>
      </c>
      <c r="I52" s="54">
        <v>163.38016036499999</v>
      </c>
      <c r="J52" s="44"/>
      <c r="K52" s="45">
        <v>113.711787695</v>
      </c>
      <c r="L52" s="54">
        <v>-12.595636373</v>
      </c>
      <c r="M52" s="44"/>
      <c r="N52" s="54">
        <v>-285.47546652400001</v>
      </c>
      <c r="O52" s="84"/>
    </row>
    <row r="53" spans="2:15" ht="13.5" customHeight="1">
      <c r="B53" s="13" t="s">
        <v>73</v>
      </c>
      <c r="C53" s="45">
        <v>1910.5298784209999</v>
      </c>
      <c r="D53" s="54">
        <v>1984.4188974220001</v>
      </c>
      <c r="E53" s="54">
        <v>565.42736000100001</v>
      </c>
      <c r="F53" s="54">
        <v>559.95676535600001</v>
      </c>
      <c r="G53" s="54">
        <v>832.83659555600002</v>
      </c>
      <c r="H53" s="54">
        <v>972.31564182800003</v>
      </c>
      <c r="I53" s="54">
        <v>1008.812392248</v>
      </c>
      <c r="J53" s="44"/>
      <c r="K53" s="45">
        <v>1910.5298784209999</v>
      </c>
      <c r="L53" s="54">
        <v>832.83659555600002</v>
      </c>
      <c r="M53" s="44"/>
      <c r="N53" s="54">
        <v>559.95676535600001</v>
      </c>
      <c r="O53" s="84"/>
    </row>
    <row r="54" spans="2:15" ht="13.5" customHeight="1">
      <c r="B54" s="17"/>
      <c r="C54" s="43"/>
      <c r="D54" s="17"/>
      <c r="E54" s="17"/>
      <c r="F54" s="17"/>
      <c r="G54" s="17"/>
      <c r="H54" s="17"/>
      <c r="I54" s="17"/>
      <c r="J54" s="17"/>
      <c r="K54" s="43"/>
      <c r="L54" s="17"/>
      <c r="M54" s="17"/>
      <c r="N54" s="17"/>
      <c r="O54" s="84"/>
    </row>
    <row r="55" spans="2:15" ht="13.5" customHeight="1">
      <c r="B55" s="17" t="s">
        <v>74</v>
      </c>
      <c r="C55" s="43"/>
      <c r="D55" s="17"/>
      <c r="E55" s="17"/>
      <c r="F55" s="17"/>
      <c r="G55" s="17"/>
      <c r="H55" s="17"/>
      <c r="I55" s="17"/>
      <c r="J55" s="17"/>
      <c r="K55" s="43"/>
      <c r="L55" s="17"/>
      <c r="M55" s="17"/>
      <c r="N55" s="17"/>
      <c r="O55" s="84"/>
    </row>
    <row r="56" spans="2:15" ht="13.5" customHeight="1">
      <c r="B56" s="17" t="s">
        <v>83</v>
      </c>
      <c r="C56" s="43">
        <v>7743.121148104</v>
      </c>
      <c r="D56" s="44">
        <v>5318.7916581019999</v>
      </c>
      <c r="E56" s="44">
        <v>5793.578371566</v>
      </c>
      <c r="F56" s="44">
        <v>5842.3282730190003</v>
      </c>
      <c r="G56" s="44">
        <v>5840.1349482859996</v>
      </c>
      <c r="H56" s="44">
        <v>5832.0800599140002</v>
      </c>
      <c r="I56" s="44">
        <v>5198.6513515719998</v>
      </c>
      <c r="J56" s="44"/>
      <c r="K56" s="43">
        <v>7743.121148104</v>
      </c>
      <c r="L56" s="44">
        <v>5840.1349482859996</v>
      </c>
      <c r="M56" s="44"/>
      <c r="N56" s="44">
        <v>5842.3282730190003</v>
      </c>
      <c r="O56" s="84"/>
    </row>
    <row r="57" spans="2:15" ht="13.5" customHeight="1">
      <c r="B57" s="17" t="s">
        <v>168</v>
      </c>
      <c r="C57" s="43">
        <v>13289.049217776001</v>
      </c>
      <c r="D57" s="44">
        <v>13157.742523776</v>
      </c>
      <c r="E57" s="44">
        <v>12797.9492066</v>
      </c>
      <c r="F57" s="44">
        <v>12617.668477699999</v>
      </c>
      <c r="G57" s="44">
        <v>12617.723174405</v>
      </c>
      <c r="H57" s="44">
        <v>12362.233896928999</v>
      </c>
      <c r="I57" s="44">
        <v>11286.108085266</v>
      </c>
      <c r="J57" s="44"/>
      <c r="K57" s="43">
        <v>13289.049217776001</v>
      </c>
      <c r="L57" s="44">
        <v>12617.723174405</v>
      </c>
      <c r="M57" s="44"/>
      <c r="N57" s="44">
        <v>12617.668477699999</v>
      </c>
      <c r="O57" s="84"/>
    </row>
    <row r="58" spans="2:15" ht="13.5" customHeight="1">
      <c r="B58" s="17" t="s">
        <v>169</v>
      </c>
      <c r="C58" s="43">
        <v>3634.2921138349998</v>
      </c>
      <c r="D58" s="44">
        <v>3632.367931835</v>
      </c>
      <c r="E58" s="44">
        <v>3698.5272306369998</v>
      </c>
      <c r="F58" s="44">
        <v>3642.9899171060001</v>
      </c>
      <c r="G58" s="44">
        <v>3822.287856764</v>
      </c>
      <c r="H58" s="44">
        <v>3796.8616601809999</v>
      </c>
      <c r="I58" s="44">
        <v>3512.712963641</v>
      </c>
      <c r="J58" s="44"/>
      <c r="K58" s="43">
        <v>3634.2921138349998</v>
      </c>
      <c r="L58" s="44">
        <v>3822.287856764</v>
      </c>
      <c r="M58" s="44"/>
      <c r="N58" s="44">
        <v>3642.9899171060001</v>
      </c>
      <c r="O58" s="84"/>
    </row>
    <row r="59" spans="2:15" ht="13.5" customHeight="1">
      <c r="B59" s="17" t="s">
        <v>170</v>
      </c>
      <c r="C59" s="43">
        <v>14.24243777</v>
      </c>
      <c r="D59" s="44">
        <v>13.52349377</v>
      </c>
      <c r="E59" s="44">
        <v>14.043084589999999</v>
      </c>
      <c r="F59" s="44">
        <v>12.891546708</v>
      </c>
      <c r="G59" s="44">
        <v>11.897173624000001</v>
      </c>
      <c r="H59" s="44">
        <v>11.129142973</v>
      </c>
      <c r="I59" s="44">
        <v>21.022867174000002</v>
      </c>
      <c r="J59" s="44"/>
      <c r="K59" s="43">
        <v>14.24243777</v>
      </c>
      <c r="L59" s="44">
        <v>11.897173624000001</v>
      </c>
      <c r="M59" s="44"/>
      <c r="N59" s="44">
        <v>12.891546708</v>
      </c>
      <c r="O59" s="84"/>
    </row>
    <row r="60" spans="2:15" ht="13.5" customHeight="1">
      <c r="B60" s="17" t="s">
        <v>85</v>
      </c>
      <c r="C60" s="43">
        <v>75.393658414000001</v>
      </c>
      <c r="D60" s="44">
        <v>78.764553414000005</v>
      </c>
      <c r="E60" s="44">
        <v>93.622723011999994</v>
      </c>
      <c r="F60" s="44">
        <v>114.57051844599999</v>
      </c>
      <c r="G60" s="44">
        <v>150.62101524900001</v>
      </c>
      <c r="H60" s="44">
        <v>175.05974855700001</v>
      </c>
      <c r="I60" s="44">
        <v>174.68028816699999</v>
      </c>
      <c r="J60" s="44"/>
      <c r="K60" s="43">
        <v>75.393658414000001</v>
      </c>
      <c r="L60" s="44">
        <v>150.62101524900001</v>
      </c>
      <c r="M60" s="44"/>
      <c r="N60" s="44">
        <v>114.57051844599999</v>
      </c>
      <c r="O60" s="84"/>
    </row>
    <row r="61" spans="2:15" ht="13.5" customHeight="1">
      <c r="B61" s="13" t="s">
        <v>171</v>
      </c>
      <c r="C61" s="45">
        <v>156.02452600199999</v>
      </c>
      <c r="D61" s="54">
        <v>152.89299700199999</v>
      </c>
      <c r="E61" s="54">
        <v>444.59894561900001</v>
      </c>
      <c r="F61" s="54">
        <v>443.89054086900001</v>
      </c>
      <c r="G61" s="54">
        <v>425.55993191599998</v>
      </c>
      <c r="H61" s="54">
        <v>440.139153669</v>
      </c>
      <c r="I61" s="54">
        <v>404.98370305700001</v>
      </c>
      <c r="J61" s="44"/>
      <c r="K61" s="43">
        <v>156.02452600199999</v>
      </c>
      <c r="L61" s="44">
        <v>425.55993191599998</v>
      </c>
      <c r="M61" s="44"/>
      <c r="N61" s="44">
        <v>443.89054086900001</v>
      </c>
      <c r="O61" s="84"/>
    </row>
    <row r="62" spans="2:15" ht="13.5" customHeight="1">
      <c r="B62" s="13" t="s">
        <v>172</v>
      </c>
      <c r="C62" s="45">
        <v>24912.123101901001</v>
      </c>
      <c r="D62" s="54">
        <v>22354.083157899</v>
      </c>
      <c r="E62" s="54">
        <v>22842.319562024</v>
      </c>
      <c r="F62" s="54">
        <v>22674.339273848</v>
      </c>
      <c r="G62" s="54">
        <v>22868.224100243999</v>
      </c>
      <c r="H62" s="54">
        <v>22617.503662223</v>
      </c>
      <c r="I62" s="54">
        <v>20598.159258877</v>
      </c>
      <c r="J62" s="44"/>
      <c r="K62" s="51">
        <v>24912.123101901001</v>
      </c>
      <c r="L62" s="52">
        <v>22868.224100243999</v>
      </c>
      <c r="M62" s="44"/>
      <c r="N62" s="52">
        <v>22674.339273848</v>
      </c>
      <c r="O62" s="84"/>
    </row>
    <row r="63" spans="2:15" ht="13.5" customHeight="1">
      <c r="B63" s="17"/>
      <c r="C63" s="43"/>
      <c r="D63" s="17"/>
      <c r="E63" s="17"/>
      <c r="F63" s="17"/>
      <c r="G63" s="17"/>
      <c r="H63" s="17"/>
      <c r="I63" s="17"/>
      <c r="J63" s="17"/>
      <c r="K63" s="43"/>
      <c r="L63" s="17"/>
      <c r="M63" s="17"/>
      <c r="N63" s="17"/>
      <c r="O63" s="84"/>
    </row>
    <row r="64" spans="2:15" ht="13.5" customHeight="1">
      <c r="B64" s="17" t="s">
        <v>75</v>
      </c>
      <c r="C64" s="43"/>
      <c r="D64" s="17"/>
      <c r="E64" s="17"/>
      <c r="F64" s="17"/>
      <c r="G64" s="17"/>
      <c r="H64" s="17"/>
      <c r="I64" s="17"/>
      <c r="J64" s="17"/>
      <c r="K64" s="43"/>
      <c r="L64" s="17"/>
      <c r="M64" s="17"/>
      <c r="N64" s="17"/>
      <c r="O64" s="84"/>
    </row>
    <row r="65" spans="2:19" ht="13.5" customHeight="1">
      <c r="B65" s="17" t="s">
        <v>173</v>
      </c>
      <c r="C65" s="43">
        <v>254.642953535</v>
      </c>
      <c r="D65" s="44">
        <v>223.948260535</v>
      </c>
      <c r="E65" s="44">
        <v>196.20155378000001</v>
      </c>
      <c r="F65" s="44">
        <v>188.53288997600001</v>
      </c>
      <c r="G65" s="44">
        <v>125.274868588</v>
      </c>
      <c r="H65" s="44">
        <v>122.964380701</v>
      </c>
      <c r="I65" s="44">
        <v>104.72021728599999</v>
      </c>
      <c r="J65" s="44"/>
      <c r="K65" s="43">
        <v>254.642953535</v>
      </c>
      <c r="L65" s="44">
        <v>125.274868588</v>
      </c>
      <c r="M65" s="44"/>
      <c r="N65" s="44">
        <v>188.53288997600001</v>
      </c>
      <c r="O65" s="84"/>
    </row>
    <row r="66" spans="2:19" ht="13.5" customHeight="1">
      <c r="B66" s="17" t="s">
        <v>174</v>
      </c>
      <c r="C66" s="43">
        <v>540.91521636100003</v>
      </c>
      <c r="D66" s="44">
        <v>556.73032235999995</v>
      </c>
      <c r="E66" s="44">
        <v>413.62973604500002</v>
      </c>
      <c r="F66" s="44">
        <v>478.04764856200001</v>
      </c>
      <c r="G66" s="44">
        <v>488.39003894799998</v>
      </c>
      <c r="H66" s="44">
        <v>442.55185368399998</v>
      </c>
      <c r="I66" s="44">
        <v>392.874196192</v>
      </c>
      <c r="J66" s="44"/>
      <c r="K66" s="43">
        <v>540.91521636100003</v>
      </c>
      <c r="L66" s="44">
        <v>488.39003894799998</v>
      </c>
      <c r="M66" s="44"/>
      <c r="N66" s="44">
        <v>478.04764856200001</v>
      </c>
      <c r="O66" s="84"/>
    </row>
    <row r="67" spans="2:19" ht="13.5" customHeight="1">
      <c r="B67" s="17" t="s">
        <v>175</v>
      </c>
      <c r="C67" s="43">
        <v>3313.1931897489999</v>
      </c>
      <c r="D67" s="44">
        <v>2635.3937917500002</v>
      </c>
      <c r="E67" s="44">
        <v>2008.2083604899999</v>
      </c>
      <c r="F67" s="44">
        <v>1316.9743913929999</v>
      </c>
      <c r="G67" s="44">
        <v>1394.2518885219999</v>
      </c>
      <c r="H67" s="44">
        <v>1182.6281161070001</v>
      </c>
      <c r="I67" s="44">
        <v>1178.306415109</v>
      </c>
      <c r="J67" s="44"/>
      <c r="K67" s="43">
        <v>3313.1931897489999</v>
      </c>
      <c r="L67" s="44">
        <v>1394.2518885219999</v>
      </c>
      <c r="M67" s="44"/>
      <c r="N67" s="44">
        <v>1316.9743913929999</v>
      </c>
      <c r="O67" s="84"/>
    </row>
    <row r="68" spans="2:19" ht="13.5" customHeight="1">
      <c r="B68" s="17" t="s">
        <v>84</v>
      </c>
      <c r="C68" s="43">
        <v>118.492307137</v>
      </c>
      <c r="D68" s="44">
        <v>573.53075013800003</v>
      </c>
      <c r="E68" s="44">
        <v>103.863894706</v>
      </c>
      <c r="F68" s="44">
        <v>99.624386182999999</v>
      </c>
      <c r="G68" s="44">
        <v>126.31724090599999</v>
      </c>
      <c r="H68" s="44">
        <v>76.301286531000002</v>
      </c>
      <c r="I68" s="44">
        <v>71.713702488999999</v>
      </c>
      <c r="J68" s="44"/>
      <c r="K68" s="43">
        <v>118.492307137</v>
      </c>
      <c r="L68" s="44">
        <v>126.31724090599999</v>
      </c>
      <c r="M68" s="44"/>
      <c r="N68" s="44">
        <v>99.624386182999999</v>
      </c>
      <c r="O68" s="84"/>
    </row>
    <row r="69" spans="2:19" ht="13.5" customHeight="1">
      <c r="B69" s="17" t="s">
        <v>86</v>
      </c>
      <c r="C69" s="43">
        <v>136.877216264</v>
      </c>
      <c r="D69" s="44">
        <v>135.53214526400001</v>
      </c>
      <c r="E69" s="44">
        <v>124.243945568</v>
      </c>
      <c r="F69" s="44">
        <v>133.32127490900001</v>
      </c>
      <c r="G69" s="44">
        <v>130.04560149</v>
      </c>
      <c r="H69" s="44">
        <v>126.018311299</v>
      </c>
      <c r="I69" s="44">
        <v>124.694221967</v>
      </c>
      <c r="J69" s="44"/>
      <c r="K69" s="43">
        <v>136.877216264</v>
      </c>
      <c r="L69" s="44">
        <v>130.04560149</v>
      </c>
      <c r="M69" s="44"/>
      <c r="N69" s="44">
        <v>133.32127490900001</v>
      </c>
      <c r="O69" s="84"/>
    </row>
    <row r="70" spans="2:19" ht="13.5" customHeight="1">
      <c r="B70" s="17" t="s">
        <v>176</v>
      </c>
      <c r="C70" s="43">
        <v>733.95520646499995</v>
      </c>
      <c r="D70" s="44">
        <v>641.51652646499997</v>
      </c>
      <c r="E70" s="44">
        <v>660.45426774400005</v>
      </c>
      <c r="F70" s="44">
        <v>694.52263918300002</v>
      </c>
      <c r="G70" s="44">
        <v>682.13733749999994</v>
      </c>
      <c r="H70" s="44">
        <v>683.26864110700001</v>
      </c>
      <c r="I70" s="44">
        <v>669.682589033</v>
      </c>
      <c r="J70" s="44"/>
      <c r="K70" s="43">
        <v>733.95520646499995</v>
      </c>
      <c r="L70" s="44">
        <v>682.13733749999994</v>
      </c>
      <c r="M70" s="44"/>
      <c r="N70" s="44">
        <v>694.52263918300002</v>
      </c>
      <c r="O70" s="84"/>
    </row>
    <row r="71" spans="2:19" ht="13.5" customHeight="1">
      <c r="B71" s="17" t="s">
        <v>177</v>
      </c>
      <c r="C71" s="43">
        <v>622.91617499999995</v>
      </c>
      <c r="D71" s="44">
        <v>638.22175800000002</v>
      </c>
      <c r="E71" s="44">
        <v>0</v>
      </c>
      <c r="F71" s="44">
        <v>0</v>
      </c>
      <c r="G71" s="44">
        <v>0</v>
      </c>
      <c r="H71" s="44">
        <v>0</v>
      </c>
      <c r="I71" s="44">
        <v>0</v>
      </c>
      <c r="J71" s="44"/>
      <c r="K71" s="43">
        <v>622.91617499999995</v>
      </c>
      <c r="L71" s="44">
        <v>0</v>
      </c>
      <c r="M71" s="44"/>
      <c r="N71" s="44">
        <v>0</v>
      </c>
      <c r="O71" s="84"/>
    </row>
    <row r="72" spans="2:19" ht="13.5" customHeight="1">
      <c r="B72" s="20" t="s">
        <v>178</v>
      </c>
      <c r="C72" s="51">
        <v>5720.992264511</v>
      </c>
      <c r="D72" s="52">
        <v>5404.8735545119998</v>
      </c>
      <c r="E72" s="52">
        <v>3506.6017583329999</v>
      </c>
      <c r="F72" s="52">
        <v>2911.0232302059999</v>
      </c>
      <c r="G72" s="52">
        <v>2946.416975954</v>
      </c>
      <c r="H72" s="52">
        <v>2633.7325894290002</v>
      </c>
      <c r="I72" s="52">
        <v>2541.9913420759999</v>
      </c>
      <c r="J72" s="44"/>
      <c r="K72" s="51">
        <v>5720.992264511</v>
      </c>
      <c r="L72" s="52">
        <v>2946.416975954</v>
      </c>
      <c r="M72" s="44"/>
      <c r="N72" s="52">
        <v>2911.0232302059999</v>
      </c>
      <c r="O72" s="84"/>
    </row>
    <row r="73" spans="2:19" ht="13.5" customHeight="1">
      <c r="B73" s="17"/>
      <c r="C73" s="43"/>
      <c r="D73" s="44"/>
      <c r="E73" s="44"/>
      <c r="F73" s="44"/>
      <c r="G73" s="44"/>
      <c r="H73" s="44"/>
      <c r="I73" s="44"/>
      <c r="J73" s="44"/>
      <c r="K73" s="43"/>
      <c r="L73" s="44"/>
      <c r="M73" s="44"/>
      <c r="N73" s="44"/>
      <c r="O73" s="84"/>
    </row>
    <row r="74" spans="2:19" ht="13.5" customHeight="1">
      <c r="B74" s="20" t="s">
        <v>76</v>
      </c>
      <c r="C74" s="51">
        <v>30633.115366411999</v>
      </c>
      <c r="D74" s="52">
        <v>27758.956712411</v>
      </c>
      <c r="E74" s="52">
        <v>26348.921320357</v>
      </c>
      <c r="F74" s="52">
        <v>25585.362504053999</v>
      </c>
      <c r="G74" s="52">
        <v>25814.641076198001</v>
      </c>
      <c r="H74" s="52">
        <v>25251.236251652001</v>
      </c>
      <c r="I74" s="52">
        <v>23140.150600952999</v>
      </c>
      <c r="J74" s="44"/>
      <c r="K74" s="51">
        <v>30633.115366411999</v>
      </c>
      <c r="L74" s="52">
        <v>25814.641076198001</v>
      </c>
      <c r="M74" s="44"/>
      <c r="N74" s="52">
        <v>25585.362504053999</v>
      </c>
      <c r="O74" s="84"/>
    </row>
    <row r="75" spans="2:19" ht="13.5" customHeight="1">
      <c r="B75" s="17"/>
      <c r="C75" s="43"/>
      <c r="D75" s="44"/>
      <c r="E75" s="44"/>
      <c r="F75" s="44"/>
      <c r="G75" s="44"/>
      <c r="H75" s="44"/>
      <c r="I75" s="44"/>
      <c r="J75" s="44"/>
      <c r="K75" s="43"/>
      <c r="L75" s="44"/>
      <c r="M75" s="44"/>
      <c r="N75" s="44"/>
      <c r="O75" s="84"/>
    </row>
    <row r="76" spans="2:19" ht="13.5" customHeight="1">
      <c r="B76" s="20" t="s">
        <v>179</v>
      </c>
      <c r="C76" s="51">
        <v>32543.645244832998</v>
      </c>
      <c r="D76" s="52">
        <v>29743.375609833001</v>
      </c>
      <c r="E76" s="52">
        <v>26914.348680358002</v>
      </c>
      <c r="F76" s="52">
        <v>26145.31926941</v>
      </c>
      <c r="G76" s="52">
        <v>26647.477671754001</v>
      </c>
      <c r="H76" s="52">
        <v>26223.551893479998</v>
      </c>
      <c r="I76" s="52">
        <v>24148.962993200999</v>
      </c>
      <c r="J76" s="44"/>
      <c r="K76" s="51">
        <v>32543.645244832998</v>
      </c>
      <c r="L76" s="52">
        <v>26647.477671754001</v>
      </c>
      <c r="M76" s="44"/>
      <c r="N76" s="52">
        <v>26145.31926941</v>
      </c>
      <c r="O76" s="84"/>
    </row>
    <row r="77" spans="2:19" ht="13.5" customHeight="1">
      <c r="B77" s="39"/>
      <c r="C77" s="39"/>
      <c r="D77" s="39"/>
      <c r="E77" s="39"/>
      <c r="F77" s="39"/>
      <c r="G77" s="39"/>
      <c r="H77" s="39"/>
      <c r="I77" s="39"/>
      <c r="J77" s="39"/>
      <c r="K77" s="39"/>
      <c r="L77" s="39"/>
      <c r="M77" s="39"/>
      <c r="N77" s="39"/>
      <c r="O77" s="84"/>
    </row>
    <row r="78" spans="2:19" ht="13.5" customHeight="1">
      <c r="B78" s="39"/>
      <c r="C78" s="39"/>
      <c r="D78" s="39"/>
      <c r="E78" s="39"/>
      <c r="F78" s="39"/>
      <c r="G78" s="39"/>
      <c r="H78" s="39"/>
      <c r="I78" s="39"/>
      <c r="J78" s="39"/>
      <c r="K78" s="39"/>
      <c r="L78" s="39"/>
      <c r="M78" s="39"/>
      <c r="N78" s="39"/>
      <c r="O78" s="84"/>
    </row>
    <row r="79" spans="2:19" ht="26.25" customHeight="1">
      <c r="B79" s="1" t="s">
        <v>180</v>
      </c>
      <c r="C79" s="64"/>
      <c r="D79" s="64"/>
      <c r="E79" s="64"/>
      <c r="F79" s="64"/>
      <c r="G79" s="64"/>
      <c r="H79" s="64"/>
      <c r="I79" s="64"/>
      <c r="J79" s="65"/>
      <c r="K79" s="65"/>
      <c r="L79" s="64"/>
      <c r="M79" s="64"/>
      <c r="N79" s="64"/>
      <c r="O79" s="84"/>
    </row>
    <row r="80" spans="2:19" ht="26.25" customHeight="1">
      <c r="B80" s="39"/>
      <c r="C80" s="39"/>
      <c r="D80" s="39"/>
      <c r="E80" s="39"/>
      <c r="F80" s="39"/>
      <c r="G80" s="39"/>
      <c r="H80" s="39"/>
      <c r="I80" s="39"/>
      <c r="J80" s="39"/>
      <c r="K80" s="39"/>
      <c r="L80" s="39"/>
      <c r="M80" s="39"/>
      <c r="N80" s="39"/>
      <c r="O80" s="84"/>
      <c r="S80" s="19"/>
    </row>
    <row r="81" spans="2:15" ht="13.5" customHeight="1">
      <c r="B81" s="17" t="s">
        <v>181</v>
      </c>
      <c r="C81" s="43">
        <v>2093.9</v>
      </c>
      <c r="D81" s="44">
        <v>2418.6</v>
      </c>
      <c r="E81" s="44">
        <v>1404.9</v>
      </c>
      <c r="F81" s="44">
        <v>788.2</v>
      </c>
      <c r="G81" s="44">
        <v>1005.4</v>
      </c>
      <c r="H81" s="44">
        <v>1234.4000000000001</v>
      </c>
      <c r="I81" s="44">
        <v>1278.5999999999999</v>
      </c>
      <c r="J81" s="44"/>
      <c r="K81" s="43">
        <v>5917.5</v>
      </c>
      <c r="L81" s="44">
        <v>3518.3</v>
      </c>
      <c r="M81" s="44"/>
      <c r="N81" s="44">
        <v>4306.5</v>
      </c>
      <c r="O81" s="84"/>
    </row>
    <row r="82" spans="2:15" ht="13.5" customHeight="1">
      <c r="B82" s="17" t="s">
        <v>182</v>
      </c>
      <c r="C82" s="43"/>
      <c r="D82" s="44"/>
      <c r="E82" s="44"/>
      <c r="F82" s="44"/>
      <c r="G82" s="44"/>
      <c r="H82" s="44"/>
      <c r="I82" s="44"/>
      <c r="J82" s="44"/>
      <c r="K82" s="43"/>
      <c r="L82" s="44"/>
      <c r="M82" s="44"/>
      <c r="N82" s="44"/>
      <c r="O82" s="84"/>
    </row>
    <row r="83" spans="2:15" ht="13.5" customHeight="1">
      <c r="B83" s="17" t="s">
        <v>183</v>
      </c>
      <c r="C83" s="43">
        <v>818</v>
      </c>
      <c r="D83" s="44">
        <v>822.2</v>
      </c>
      <c r="E83" s="44">
        <v>858.1</v>
      </c>
      <c r="F83" s="44">
        <v>802</v>
      </c>
      <c r="G83" s="44">
        <v>862.7</v>
      </c>
      <c r="H83" s="44">
        <v>587.20000000000005</v>
      </c>
      <c r="I83" s="44">
        <v>458.3</v>
      </c>
      <c r="J83" s="44"/>
      <c r="K83" s="43">
        <v>2498.3000000000002</v>
      </c>
      <c r="L83" s="44">
        <v>1908.1</v>
      </c>
      <c r="M83" s="44"/>
      <c r="N83" s="44">
        <v>2710.1</v>
      </c>
      <c r="O83" s="84"/>
    </row>
    <row r="84" spans="2:15" ht="13.5" customHeight="1">
      <c r="B84" s="17" t="s">
        <v>184</v>
      </c>
      <c r="C84" s="43">
        <v>0.2</v>
      </c>
      <c r="D84" s="44">
        <v>3.6</v>
      </c>
      <c r="E84" s="44">
        <v>0</v>
      </c>
      <c r="F84" s="44">
        <v>68</v>
      </c>
      <c r="G84" s="44">
        <v>-201.7</v>
      </c>
      <c r="H84" s="44">
        <v>-440.8</v>
      </c>
      <c r="I84" s="44">
        <v>23.9</v>
      </c>
      <c r="J84" s="44"/>
      <c r="K84" s="43">
        <v>3.7</v>
      </c>
      <c r="L84" s="44">
        <v>-618.6</v>
      </c>
      <c r="M84" s="44"/>
      <c r="N84" s="44">
        <v>-550.6</v>
      </c>
      <c r="O84" s="84"/>
    </row>
    <row r="85" spans="2:15" ht="13.5" customHeight="1">
      <c r="B85" s="17" t="s">
        <v>185</v>
      </c>
      <c r="C85" s="43">
        <v>-23.8</v>
      </c>
      <c r="D85" s="44">
        <v>20.9</v>
      </c>
      <c r="E85" s="44">
        <v>31.8</v>
      </c>
      <c r="F85" s="44">
        <v>4.7</v>
      </c>
      <c r="G85" s="44">
        <v>-0.3</v>
      </c>
      <c r="H85" s="44">
        <v>1.1000000000000001</v>
      </c>
      <c r="I85" s="44">
        <v>5.3</v>
      </c>
      <c r="J85" s="44"/>
      <c r="K85" s="43">
        <v>28.9</v>
      </c>
      <c r="L85" s="44">
        <v>6.1</v>
      </c>
      <c r="M85" s="44"/>
      <c r="N85" s="44">
        <v>10.8</v>
      </c>
      <c r="O85" s="84"/>
    </row>
    <row r="86" spans="2:15" ht="13.5" customHeight="1">
      <c r="B86" s="17" t="s">
        <v>186</v>
      </c>
      <c r="C86" s="43">
        <v>25</v>
      </c>
      <c r="D86" s="44">
        <v>1.3</v>
      </c>
      <c r="E86" s="44">
        <v>53.1</v>
      </c>
      <c r="F86" s="44">
        <v>15.8</v>
      </c>
      <c r="G86" s="44">
        <v>48.7</v>
      </c>
      <c r="H86" s="44">
        <v>57.1</v>
      </c>
      <c r="I86" s="44">
        <v>51.9</v>
      </c>
      <c r="J86" s="44"/>
      <c r="K86" s="43">
        <v>79.400000000000006</v>
      </c>
      <c r="L86" s="44">
        <v>157.6</v>
      </c>
      <c r="M86" s="44"/>
      <c r="N86" s="44">
        <v>173.4</v>
      </c>
      <c r="O86" s="84"/>
    </row>
    <row r="87" spans="2:15" ht="13.5" customHeight="1">
      <c r="B87" s="17" t="s">
        <v>187</v>
      </c>
      <c r="C87" s="43">
        <v>42.1</v>
      </c>
      <c r="D87" s="44">
        <v>42</v>
      </c>
      <c r="E87" s="44">
        <v>39.6</v>
      </c>
      <c r="F87" s="44">
        <v>38.299999999999997</v>
      </c>
      <c r="G87" s="44">
        <v>36.6</v>
      </c>
      <c r="H87" s="44">
        <v>36.700000000000003</v>
      </c>
      <c r="I87" s="44">
        <v>32.799999999999997</v>
      </c>
      <c r="J87" s="44"/>
      <c r="K87" s="43">
        <v>123.7</v>
      </c>
      <c r="L87" s="44">
        <v>106.1</v>
      </c>
      <c r="M87" s="44"/>
      <c r="N87" s="44">
        <v>144.4</v>
      </c>
      <c r="O87" s="84"/>
    </row>
    <row r="88" spans="2:15" ht="13.5" customHeight="1">
      <c r="B88" s="17" t="s">
        <v>188</v>
      </c>
      <c r="C88" s="43">
        <v>93.4</v>
      </c>
      <c r="D88" s="44">
        <v>-334.7</v>
      </c>
      <c r="E88" s="44">
        <v>-242.5</v>
      </c>
      <c r="F88" s="44">
        <v>46</v>
      </c>
      <c r="G88" s="44">
        <v>-59.3</v>
      </c>
      <c r="H88" s="44">
        <v>-51.4</v>
      </c>
      <c r="I88" s="44">
        <v>-351.8</v>
      </c>
      <c r="J88" s="44"/>
      <c r="K88" s="43">
        <v>-483.8</v>
      </c>
      <c r="L88" s="44">
        <v>-462.5</v>
      </c>
      <c r="M88" s="44"/>
      <c r="N88" s="44">
        <v>-416.5</v>
      </c>
      <c r="O88" s="84"/>
    </row>
    <row r="89" spans="2:15" ht="13.5" customHeight="1">
      <c r="B89" s="17" t="s">
        <v>189</v>
      </c>
      <c r="C89" s="43">
        <v>0</v>
      </c>
      <c r="D89" s="44">
        <v>0</v>
      </c>
      <c r="E89" s="44">
        <v>-0.3</v>
      </c>
      <c r="F89" s="44">
        <v>-2.9</v>
      </c>
      <c r="G89" s="44">
        <v>0</v>
      </c>
      <c r="H89" s="44">
        <v>-32.6</v>
      </c>
      <c r="I89" s="44">
        <v>-20.7</v>
      </c>
      <c r="J89" s="44"/>
      <c r="K89" s="43">
        <v>-0.3</v>
      </c>
      <c r="L89" s="44">
        <v>-53.4</v>
      </c>
      <c r="M89" s="44"/>
      <c r="N89" s="44">
        <v>-56.3</v>
      </c>
      <c r="O89" s="84"/>
    </row>
    <row r="90" spans="2:15" ht="13.5" customHeight="1">
      <c r="B90" s="17" t="s">
        <v>190</v>
      </c>
      <c r="C90" s="43">
        <v>41.1</v>
      </c>
      <c r="D90" s="44">
        <v>46.9</v>
      </c>
      <c r="E90" s="44">
        <v>74.8</v>
      </c>
      <c r="F90" s="44">
        <v>81.599999999999994</v>
      </c>
      <c r="G90" s="44">
        <v>76.5</v>
      </c>
      <c r="H90" s="44">
        <v>6.5</v>
      </c>
      <c r="I90" s="44">
        <v>1.5</v>
      </c>
      <c r="J90" s="44"/>
      <c r="K90" s="43">
        <v>162.80000000000001</v>
      </c>
      <c r="L90" s="44">
        <v>84.5</v>
      </c>
      <c r="M90" s="44"/>
      <c r="N90" s="44">
        <v>166.1</v>
      </c>
      <c r="O90" s="84"/>
    </row>
    <row r="91" spans="2:15" ht="13.5" customHeight="1">
      <c r="B91" s="17" t="s">
        <v>191</v>
      </c>
      <c r="C91" s="43">
        <v>10.8</v>
      </c>
      <c r="D91" s="44">
        <v>0.9</v>
      </c>
      <c r="E91" s="44">
        <v>2.5</v>
      </c>
      <c r="F91" s="44">
        <v>2.9</v>
      </c>
      <c r="G91" s="44">
        <v>1.1000000000000001</v>
      </c>
      <c r="H91" s="44">
        <v>-9.9</v>
      </c>
      <c r="I91" s="44">
        <v>6.2</v>
      </c>
      <c r="J91" s="44"/>
      <c r="K91" s="43">
        <v>14.3</v>
      </c>
      <c r="L91" s="44">
        <v>-2.6</v>
      </c>
      <c r="M91" s="44"/>
      <c r="N91" s="44">
        <v>0.3</v>
      </c>
      <c r="O91" s="84"/>
    </row>
    <row r="92" spans="2:15" ht="13.5" customHeight="1">
      <c r="B92" s="17" t="s">
        <v>192</v>
      </c>
      <c r="C92" s="43"/>
      <c r="D92" s="44"/>
      <c r="E92" s="44"/>
      <c r="F92" s="44"/>
      <c r="G92" s="44"/>
      <c r="H92" s="44"/>
      <c r="I92" s="44"/>
      <c r="J92" s="44"/>
      <c r="K92" s="43"/>
      <c r="L92" s="44"/>
      <c r="M92" s="44"/>
      <c r="N92" s="44"/>
      <c r="O92" s="84"/>
    </row>
    <row r="93" spans="2:15" ht="13.5" customHeight="1">
      <c r="B93" s="17" t="s">
        <v>193</v>
      </c>
      <c r="C93" s="43">
        <v>-498.7</v>
      </c>
      <c r="D93" s="44">
        <v>89.4</v>
      </c>
      <c r="E93" s="44">
        <v>-366.2</v>
      </c>
      <c r="F93" s="44">
        <v>170.2</v>
      </c>
      <c r="G93" s="44">
        <v>75.400000000000006</v>
      </c>
      <c r="H93" s="44">
        <v>-178.9</v>
      </c>
      <c r="I93" s="44">
        <v>154.69999999999999</v>
      </c>
      <c r="J93" s="44"/>
      <c r="K93" s="43">
        <v>-775.5</v>
      </c>
      <c r="L93" s="44">
        <v>51.2</v>
      </c>
      <c r="M93" s="44"/>
      <c r="N93" s="44">
        <v>221.3</v>
      </c>
      <c r="O93" s="84"/>
    </row>
    <row r="94" spans="2:15" ht="13.5" customHeight="1">
      <c r="B94" s="17" t="s">
        <v>194</v>
      </c>
      <c r="C94" s="43">
        <v>55.3</v>
      </c>
      <c r="D94" s="44">
        <v>-185.7</v>
      </c>
      <c r="E94" s="44">
        <v>-158.80000000000001</v>
      </c>
      <c r="F94" s="44">
        <v>80.900000000000006</v>
      </c>
      <c r="G94" s="44">
        <v>-79.5</v>
      </c>
      <c r="H94" s="44">
        <v>60.7</v>
      </c>
      <c r="I94" s="44">
        <v>-105.2</v>
      </c>
      <c r="J94" s="44"/>
      <c r="K94" s="43">
        <v>-289.10000000000002</v>
      </c>
      <c r="L94" s="44">
        <v>-124.1</v>
      </c>
      <c r="M94" s="44"/>
      <c r="N94" s="44">
        <v>-43.2</v>
      </c>
      <c r="O94" s="84"/>
    </row>
    <row r="95" spans="2:15" ht="13.5" customHeight="1">
      <c r="B95" s="17" t="s">
        <v>195</v>
      </c>
      <c r="C95" s="43">
        <v>-1139.5</v>
      </c>
      <c r="D95" s="44">
        <v>-850.1</v>
      </c>
      <c r="E95" s="44">
        <v>-640</v>
      </c>
      <c r="F95" s="44">
        <v>-810.7</v>
      </c>
      <c r="G95" s="44">
        <v>-531.20000000000005</v>
      </c>
      <c r="H95" s="44">
        <v>-504.3</v>
      </c>
      <c r="I95" s="44">
        <v>-213</v>
      </c>
      <c r="J95" s="44"/>
      <c r="K95" s="43">
        <v>-2629.6</v>
      </c>
      <c r="L95" s="44">
        <v>-1248.5</v>
      </c>
      <c r="M95" s="44"/>
      <c r="N95" s="44">
        <v>-2059.1</v>
      </c>
      <c r="O95" s="84"/>
    </row>
    <row r="96" spans="2:15" ht="13.5" customHeight="1">
      <c r="B96" s="20" t="s">
        <v>97</v>
      </c>
      <c r="C96" s="51">
        <v>1517.9</v>
      </c>
      <c r="D96" s="52">
        <v>2075.3000000000002</v>
      </c>
      <c r="E96" s="52">
        <v>1057.0999999999999</v>
      </c>
      <c r="F96" s="52">
        <v>1284.9000000000001</v>
      </c>
      <c r="G96" s="52">
        <v>1234.2</v>
      </c>
      <c r="H96" s="52">
        <v>765.6</v>
      </c>
      <c r="I96" s="52">
        <v>1322.4</v>
      </c>
      <c r="J96" s="44"/>
      <c r="K96" s="51">
        <v>4650.3</v>
      </c>
      <c r="L96" s="52">
        <v>3322.3</v>
      </c>
      <c r="M96" s="44"/>
      <c r="N96" s="52">
        <v>4607.1000000000004</v>
      </c>
      <c r="O96" s="84"/>
    </row>
    <row r="97" spans="2:15" ht="13.5" customHeight="1">
      <c r="B97" s="17"/>
      <c r="C97" s="43"/>
      <c r="D97" s="44"/>
      <c r="E97" s="44"/>
      <c r="F97" s="44"/>
      <c r="G97" s="44"/>
      <c r="H97" s="44"/>
      <c r="I97" s="44"/>
      <c r="J97" s="44"/>
      <c r="K97" s="43"/>
      <c r="L97" s="44"/>
      <c r="M97" s="44"/>
      <c r="N97" s="44"/>
      <c r="O97" s="84"/>
    </row>
    <row r="98" spans="2:15" ht="13.5" customHeight="1">
      <c r="B98" s="17" t="s">
        <v>196</v>
      </c>
      <c r="C98" s="43"/>
      <c r="D98" s="44"/>
      <c r="E98" s="44"/>
      <c r="F98" s="44"/>
      <c r="G98" s="44"/>
      <c r="H98" s="44"/>
      <c r="I98" s="44"/>
      <c r="J98" s="44"/>
      <c r="K98" s="43"/>
      <c r="L98" s="44"/>
      <c r="M98" s="44"/>
      <c r="N98" s="44"/>
      <c r="O98" s="84"/>
    </row>
    <row r="99" spans="2:15" ht="13.5" customHeight="1">
      <c r="B99" s="17" t="s">
        <v>105</v>
      </c>
      <c r="C99" s="43">
        <v>-26</v>
      </c>
      <c r="D99" s="44">
        <v>3.6</v>
      </c>
      <c r="E99" s="44">
        <v>-50.5</v>
      </c>
      <c r="F99" s="44">
        <v>-109.9</v>
      </c>
      <c r="G99" s="44">
        <v>-109.5</v>
      </c>
      <c r="H99" s="44">
        <v>-71.099999999999994</v>
      </c>
      <c r="I99" s="44">
        <v>-72.5</v>
      </c>
      <c r="J99" s="44"/>
      <c r="K99" s="43">
        <v>-72.900000000000006</v>
      </c>
      <c r="L99" s="44">
        <v>-253.2</v>
      </c>
      <c r="M99" s="44"/>
      <c r="N99" s="44">
        <v>-363.1</v>
      </c>
      <c r="O99" s="84"/>
    </row>
    <row r="100" spans="2:15" ht="13.5" customHeight="1">
      <c r="B100" s="17" t="s">
        <v>106</v>
      </c>
      <c r="C100" s="43">
        <v>-698.6</v>
      </c>
      <c r="D100" s="44">
        <v>-649</v>
      </c>
      <c r="E100" s="44">
        <v>-502.8</v>
      </c>
      <c r="F100" s="44">
        <v>-627.20000000000005</v>
      </c>
      <c r="G100" s="44">
        <v>-616.4</v>
      </c>
      <c r="H100" s="44">
        <v>-690.2</v>
      </c>
      <c r="I100" s="44">
        <v>-522.70000000000005</v>
      </c>
      <c r="J100" s="44"/>
      <c r="K100" s="43">
        <v>-1850.4</v>
      </c>
      <c r="L100" s="44">
        <v>-1829.4</v>
      </c>
      <c r="M100" s="44"/>
      <c r="N100" s="44">
        <v>-2456.6</v>
      </c>
      <c r="O100" s="84"/>
    </row>
    <row r="101" spans="2:15" ht="13.5" customHeight="1">
      <c r="B101" s="17" t="s">
        <v>107</v>
      </c>
      <c r="C101" s="43">
        <v>-35.1</v>
      </c>
      <c r="D101" s="44">
        <v>-35.200000000000003</v>
      </c>
      <c r="E101" s="44">
        <v>-28.9</v>
      </c>
      <c r="F101" s="44">
        <v>-50.9</v>
      </c>
      <c r="G101" s="44">
        <v>-14.3</v>
      </c>
      <c r="H101" s="44">
        <v>-19.899999999999999</v>
      </c>
      <c r="I101" s="44">
        <v>-31.2</v>
      </c>
      <c r="J101" s="44"/>
      <c r="K101" s="43">
        <v>-99.2</v>
      </c>
      <c r="L101" s="44">
        <v>-65.400000000000006</v>
      </c>
      <c r="M101" s="44"/>
      <c r="N101" s="44">
        <v>-116.4</v>
      </c>
      <c r="O101" s="84"/>
    </row>
    <row r="102" spans="2:15" ht="13.5" customHeight="1">
      <c r="B102" s="17" t="s">
        <v>108</v>
      </c>
      <c r="C102" s="43">
        <v>-0.4</v>
      </c>
      <c r="D102" s="44">
        <v>0</v>
      </c>
      <c r="E102" s="44">
        <v>0</v>
      </c>
      <c r="F102" s="44">
        <v>0</v>
      </c>
      <c r="G102" s="44">
        <v>0</v>
      </c>
      <c r="H102" s="44">
        <v>-0.1</v>
      </c>
      <c r="I102" s="44">
        <v>0</v>
      </c>
      <c r="J102" s="44"/>
      <c r="K102" s="43">
        <v>-0.4</v>
      </c>
      <c r="L102" s="44">
        <v>0</v>
      </c>
      <c r="M102" s="44"/>
      <c r="N102" s="44">
        <v>-0.1</v>
      </c>
      <c r="O102" s="84"/>
    </row>
    <row r="103" spans="2:15" ht="13.5" customHeight="1">
      <c r="B103" s="17" t="s">
        <v>154</v>
      </c>
      <c r="C103" s="43">
        <v>0</v>
      </c>
      <c r="D103" s="44">
        <v>0</v>
      </c>
      <c r="E103" s="44">
        <v>-0.2</v>
      </c>
      <c r="F103" s="44">
        <v>0</v>
      </c>
      <c r="G103" s="44">
        <v>0</v>
      </c>
      <c r="H103" s="44">
        <v>0</v>
      </c>
      <c r="I103" s="44">
        <v>0</v>
      </c>
      <c r="J103" s="44"/>
      <c r="K103" s="43">
        <v>-0.2</v>
      </c>
      <c r="L103" s="44">
        <v>0</v>
      </c>
      <c r="M103" s="44"/>
      <c r="N103" s="44">
        <v>0</v>
      </c>
      <c r="O103" s="84"/>
    </row>
    <row r="104" spans="2:15" ht="14.25" customHeight="1">
      <c r="B104" s="17" t="s">
        <v>110</v>
      </c>
      <c r="C104" s="43">
        <v>-68.3</v>
      </c>
      <c r="D104" s="44">
        <v>0</v>
      </c>
      <c r="E104" s="44">
        <v>0</v>
      </c>
      <c r="F104" s="44">
        <v>-181.7</v>
      </c>
      <c r="G104" s="44">
        <v>0</v>
      </c>
      <c r="H104" s="44">
        <v>0</v>
      </c>
      <c r="I104" s="44">
        <v>0</v>
      </c>
      <c r="J104" s="44"/>
      <c r="K104" s="43">
        <v>-68.3</v>
      </c>
      <c r="L104" s="44">
        <v>0</v>
      </c>
      <c r="M104" s="44"/>
      <c r="N104" s="44">
        <v>-181.7</v>
      </c>
      <c r="O104" s="84"/>
    </row>
    <row r="105" spans="2:15" ht="13.5" customHeight="1">
      <c r="B105" s="20" t="s">
        <v>98</v>
      </c>
      <c r="C105" s="51">
        <v>-828.4</v>
      </c>
      <c r="D105" s="52">
        <v>-680.6</v>
      </c>
      <c r="E105" s="52">
        <v>-582.4</v>
      </c>
      <c r="F105" s="52">
        <v>-969.7</v>
      </c>
      <c r="G105" s="52">
        <v>-740.3</v>
      </c>
      <c r="H105" s="52">
        <v>-781.3</v>
      </c>
      <c r="I105" s="52">
        <v>-626.4</v>
      </c>
      <c r="J105" s="44"/>
      <c r="K105" s="51">
        <v>-2091.4</v>
      </c>
      <c r="L105" s="52">
        <v>-2148</v>
      </c>
      <c r="M105" s="44"/>
      <c r="N105" s="52">
        <v>-3117.8</v>
      </c>
      <c r="O105" s="84"/>
    </row>
    <row r="106" spans="2:15" ht="13.5" customHeight="1">
      <c r="B106" s="17"/>
      <c r="C106" s="43"/>
      <c r="D106" s="44"/>
      <c r="E106" s="44"/>
      <c r="F106" s="44"/>
      <c r="G106" s="44"/>
      <c r="H106" s="44"/>
      <c r="I106" s="44"/>
      <c r="J106" s="44"/>
      <c r="K106" s="43"/>
      <c r="L106" s="44"/>
      <c r="M106" s="44"/>
      <c r="N106" s="44"/>
      <c r="O106" s="84"/>
    </row>
    <row r="107" spans="2:15" ht="13.5" customHeight="1">
      <c r="B107" s="17" t="s">
        <v>197</v>
      </c>
      <c r="C107" s="43"/>
      <c r="D107" s="44"/>
      <c r="E107" s="44"/>
      <c r="F107" s="44"/>
      <c r="G107" s="44"/>
      <c r="H107" s="44"/>
      <c r="I107" s="44"/>
      <c r="J107" s="44"/>
      <c r="K107" s="43"/>
      <c r="L107" s="44"/>
      <c r="M107" s="44"/>
      <c r="N107" s="44"/>
      <c r="O107" s="84"/>
    </row>
    <row r="108" spans="2:15" ht="13.5" customHeight="1">
      <c r="B108" s="17" t="s">
        <v>113</v>
      </c>
      <c r="C108" s="43">
        <v>-350</v>
      </c>
      <c r="D108" s="44">
        <v>-300</v>
      </c>
      <c r="E108" s="44">
        <v>-300</v>
      </c>
      <c r="F108" s="44">
        <v>-300</v>
      </c>
      <c r="G108" s="44">
        <v>-300</v>
      </c>
      <c r="H108" s="44">
        <v>-300</v>
      </c>
      <c r="I108" s="44">
        <v>-270</v>
      </c>
      <c r="J108" s="44"/>
      <c r="K108" s="43">
        <v>-950</v>
      </c>
      <c r="L108" s="44">
        <v>-870</v>
      </c>
      <c r="M108" s="44"/>
      <c r="N108" s="44">
        <v>-1170</v>
      </c>
      <c r="O108" s="84"/>
    </row>
    <row r="109" spans="2:15" ht="13.5" customHeight="1">
      <c r="B109" s="17" t="s">
        <v>198</v>
      </c>
      <c r="C109" s="43">
        <v>-10.5</v>
      </c>
      <c r="D109" s="44">
        <v>0</v>
      </c>
      <c r="E109" s="44">
        <v>-69.900000000000006</v>
      </c>
      <c r="F109" s="44">
        <v>0</v>
      </c>
      <c r="G109" s="44">
        <v>0</v>
      </c>
      <c r="H109" s="44">
        <v>0</v>
      </c>
      <c r="I109" s="44">
        <v>-61.3</v>
      </c>
      <c r="J109" s="44"/>
      <c r="K109" s="43">
        <v>-80.400000000000006</v>
      </c>
      <c r="L109" s="44">
        <v>-61.3</v>
      </c>
      <c r="M109" s="44"/>
      <c r="N109" s="44">
        <v>-61.3</v>
      </c>
      <c r="O109" s="84"/>
    </row>
    <row r="110" spans="2:15" ht="13.5" customHeight="1">
      <c r="B110" s="17" t="s">
        <v>115</v>
      </c>
      <c r="C110" s="43">
        <v>2500</v>
      </c>
      <c r="D110" s="44">
        <v>0</v>
      </c>
      <c r="E110" s="44">
        <v>0</v>
      </c>
      <c r="F110" s="44">
        <v>0</v>
      </c>
      <c r="G110" s="44">
        <v>0</v>
      </c>
      <c r="H110" s="44">
        <v>1500</v>
      </c>
      <c r="I110" s="44">
        <v>1088.5999999999999</v>
      </c>
      <c r="J110" s="44"/>
      <c r="K110" s="43">
        <v>2500</v>
      </c>
      <c r="L110" s="44">
        <v>2588.6</v>
      </c>
      <c r="M110" s="44"/>
      <c r="N110" s="44">
        <v>2588.6</v>
      </c>
      <c r="O110" s="84"/>
    </row>
    <row r="111" spans="2:15" ht="13.5" customHeight="1">
      <c r="B111" s="17" t="s">
        <v>116</v>
      </c>
      <c r="C111" s="43">
        <v>0</v>
      </c>
      <c r="D111" s="44">
        <v>863.1</v>
      </c>
      <c r="E111" s="44">
        <v>0</v>
      </c>
      <c r="F111" s="44">
        <v>0</v>
      </c>
      <c r="G111" s="44">
        <v>0</v>
      </c>
      <c r="H111" s="44">
        <v>0</v>
      </c>
      <c r="I111" s="44">
        <v>0</v>
      </c>
      <c r="J111" s="44"/>
      <c r="K111" s="43">
        <v>863.1</v>
      </c>
      <c r="L111" s="44">
        <v>0</v>
      </c>
      <c r="M111" s="44"/>
      <c r="N111" s="44">
        <v>0</v>
      </c>
      <c r="O111" s="84"/>
    </row>
    <row r="112" spans="2:15" ht="13.5" customHeight="1">
      <c r="B112" s="17" t="s">
        <v>117</v>
      </c>
      <c r="C112" s="43">
        <v>0</v>
      </c>
      <c r="D112" s="44">
        <v>0</v>
      </c>
      <c r="E112" s="44">
        <v>0</v>
      </c>
      <c r="F112" s="44">
        <v>0</v>
      </c>
      <c r="G112" s="44">
        <v>0</v>
      </c>
      <c r="H112" s="44">
        <v>-995</v>
      </c>
      <c r="I112" s="44">
        <v>-989.1</v>
      </c>
      <c r="J112" s="44"/>
      <c r="K112" s="43">
        <v>0</v>
      </c>
      <c r="L112" s="44">
        <v>-1984.1</v>
      </c>
      <c r="M112" s="44"/>
      <c r="N112" s="44">
        <v>-1984.1</v>
      </c>
      <c r="O112" s="84"/>
    </row>
    <row r="113" spans="2:15" ht="13.5" customHeight="1">
      <c r="B113" s="17" t="s">
        <v>254</v>
      </c>
      <c r="C113" s="43">
        <v>-500</v>
      </c>
      <c r="D113" s="44">
        <v>0</v>
      </c>
      <c r="E113" s="44">
        <v>0</v>
      </c>
      <c r="F113" s="44">
        <v>0</v>
      </c>
      <c r="G113" s="44">
        <v>0</v>
      </c>
      <c r="H113" s="44">
        <v>0</v>
      </c>
      <c r="I113" s="44">
        <v>0</v>
      </c>
      <c r="J113" s="44"/>
      <c r="K113" s="43">
        <v>-500</v>
      </c>
      <c r="L113" s="44">
        <v>0</v>
      </c>
      <c r="M113" s="44"/>
      <c r="N113" s="44">
        <v>0</v>
      </c>
      <c r="O113" s="84"/>
    </row>
    <row r="114" spans="2:15" ht="13.5" customHeight="1">
      <c r="B114" s="17" t="s">
        <v>118</v>
      </c>
      <c r="C114" s="43">
        <v>-33.700000000000003</v>
      </c>
      <c r="D114" s="44">
        <v>-35.6</v>
      </c>
      <c r="E114" s="44">
        <v>-34</v>
      </c>
      <c r="F114" s="44">
        <v>-34.1</v>
      </c>
      <c r="G114" s="44">
        <v>-32.799999999999997</v>
      </c>
      <c r="H114" s="44">
        <v>-32.1</v>
      </c>
      <c r="I114" s="44">
        <v>-26.7</v>
      </c>
      <c r="J114" s="44"/>
      <c r="K114" s="43">
        <v>-103.2</v>
      </c>
      <c r="L114" s="44">
        <v>-91.5</v>
      </c>
      <c r="M114" s="44"/>
      <c r="N114" s="44">
        <v>-125.6</v>
      </c>
      <c r="O114" s="84"/>
    </row>
    <row r="115" spans="2:15" ht="13.5" customHeight="1">
      <c r="B115" s="17" t="s">
        <v>119</v>
      </c>
      <c r="C115" s="43">
        <v>-54.2</v>
      </c>
      <c r="D115" s="44">
        <v>-108.2</v>
      </c>
      <c r="E115" s="44">
        <v>-88</v>
      </c>
      <c r="F115" s="44">
        <v>-120.7</v>
      </c>
      <c r="G115" s="44">
        <v>-40.9</v>
      </c>
      <c r="H115" s="44">
        <v>-116.6</v>
      </c>
      <c r="I115" s="44">
        <v>-90.4</v>
      </c>
      <c r="J115" s="44"/>
      <c r="K115" s="43">
        <v>-250.4</v>
      </c>
      <c r="L115" s="44">
        <v>-247.9</v>
      </c>
      <c r="M115" s="44"/>
      <c r="N115" s="44">
        <v>-368.6</v>
      </c>
      <c r="O115" s="84"/>
    </row>
    <row r="116" spans="2:15" ht="13.5" customHeight="1">
      <c r="B116" s="20" t="s">
        <v>99</v>
      </c>
      <c r="C116" s="51">
        <v>1551.6</v>
      </c>
      <c r="D116" s="52">
        <v>419.3</v>
      </c>
      <c r="E116" s="52">
        <v>-491.8</v>
      </c>
      <c r="F116" s="52">
        <v>-454.8</v>
      </c>
      <c r="G116" s="52">
        <v>-373.6</v>
      </c>
      <c r="H116" s="52">
        <v>56.3</v>
      </c>
      <c r="I116" s="52">
        <v>-348.9</v>
      </c>
      <c r="J116" s="44"/>
      <c r="K116" s="51">
        <v>1479.1</v>
      </c>
      <c r="L116" s="52">
        <v>-666.2</v>
      </c>
      <c r="M116" s="44"/>
      <c r="N116" s="52">
        <v>-1121</v>
      </c>
      <c r="O116" s="84"/>
    </row>
    <row r="117" spans="2:15" ht="13.5" customHeight="1">
      <c r="B117" s="17"/>
      <c r="C117" s="43"/>
      <c r="D117" s="44"/>
      <c r="E117" s="44"/>
      <c r="F117" s="44"/>
      <c r="G117" s="44"/>
      <c r="H117" s="44"/>
      <c r="I117" s="44"/>
      <c r="J117" s="44"/>
      <c r="K117" s="43"/>
      <c r="L117" s="44"/>
      <c r="M117" s="44"/>
      <c r="N117" s="44"/>
      <c r="O117" s="84"/>
    </row>
    <row r="118" spans="2:15" ht="13.5" customHeight="1">
      <c r="B118" s="17" t="s">
        <v>100</v>
      </c>
      <c r="C118" s="43">
        <v>2241.1</v>
      </c>
      <c r="D118" s="44">
        <v>1814</v>
      </c>
      <c r="E118" s="44">
        <v>-17.100000000000001</v>
      </c>
      <c r="F118" s="44">
        <v>-139.6</v>
      </c>
      <c r="G118" s="44">
        <v>120.3</v>
      </c>
      <c r="H118" s="44">
        <v>40.6</v>
      </c>
      <c r="I118" s="44">
        <v>347.1</v>
      </c>
      <c r="J118" s="44"/>
      <c r="K118" s="43">
        <v>4038</v>
      </c>
      <c r="L118" s="44">
        <v>508</v>
      </c>
      <c r="M118" s="44"/>
      <c r="N118" s="44">
        <v>368.4</v>
      </c>
      <c r="O118" s="84"/>
    </row>
    <row r="119" spans="2:15" ht="13.5" customHeight="1">
      <c r="B119" s="17"/>
      <c r="C119" s="43"/>
      <c r="D119" s="44"/>
      <c r="E119" s="44"/>
      <c r="F119" s="44"/>
      <c r="G119" s="44"/>
      <c r="H119" s="44"/>
      <c r="I119" s="44"/>
      <c r="J119" s="44"/>
      <c r="K119" s="43"/>
      <c r="L119" s="44"/>
      <c r="M119" s="44"/>
      <c r="N119" s="44"/>
      <c r="O119" s="84"/>
    </row>
    <row r="120" spans="2:15" ht="13.5" customHeight="1">
      <c r="B120" s="17" t="s">
        <v>101</v>
      </c>
      <c r="C120" s="43">
        <v>2504.9</v>
      </c>
      <c r="D120" s="44">
        <v>696.1</v>
      </c>
      <c r="E120" s="44">
        <v>699.9</v>
      </c>
      <c r="F120" s="44">
        <v>840.3</v>
      </c>
      <c r="G120" s="44">
        <v>717.6</v>
      </c>
      <c r="H120" s="44">
        <v>661.2</v>
      </c>
      <c r="I120" s="44">
        <v>278.89999999999998</v>
      </c>
      <c r="J120" s="44"/>
      <c r="K120" s="43">
        <v>699.9</v>
      </c>
      <c r="L120" s="44">
        <v>278.89999999999998</v>
      </c>
      <c r="M120" s="44"/>
      <c r="N120" s="44">
        <v>278.89999999999998</v>
      </c>
      <c r="O120" s="84"/>
    </row>
    <row r="121" spans="2:15" ht="13.5" customHeight="1">
      <c r="B121" s="17" t="s">
        <v>199</v>
      </c>
      <c r="C121" s="43">
        <v>5.2</v>
      </c>
      <c r="D121" s="44">
        <v>-5.2</v>
      </c>
      <c r="E121" s="44">
        <v>13.4</v>
      </c>
      <c r="F121" s="44">
        <v>-0.7</v>
      </c>
      <c r="G121" s="44">
        <v>2.4</v>
      </c>
      <c r="H121" s="44">
        <v>15.8</v>
      </c>
      <c r="I121" s="44">
        <v>35.200000000000003</v>
      </c>
      <c r="J121" s="44"/>
      <c r="K121" s="43">
        <v>13.5</v>
      </c>
      <c r="L121" s="44">
        <v>53.3</v>
      </c>
      <c r="M121" s="44"/>
      <c r="N121" s="44">
        <v>52.6</v>
      </c>
      <c r="O121" s="84"/>
    </row>
    <row r="122" spans="2:15" ht="13.5" customHeight="1">
      <c r="B122" s="20" t="s">
        <v>103</v>
      </c>
      <c r="C122" s="51">
        <v>4751.3</v>
      </c>
      <c r="D122" s="52">
        <v>2504.9</v>
      </c>
      <c r="E122" s="52">
        <v>696.1</v>
      </c>
      <c r="F122" s="52">
        <v>699.9</v>
      </c>
      <c r="G122" s="52">
        <v>840.3</v>
      </c>
      <c r="H122" s="52">
        <v>717.6</v>
      </c>
      <c r="I122" s="52">
        <v>661.2</v>
      </c>
      <c r="J122" s="44"/>
      <c r="K122" s="51">
        <v>4751.3</v>
      </c>
      <c r="L122" s="52">
        <v>840.3</v>
      </c>
      <c r="M122" s="44"/>
      <c r="N122" s="52">
        <v>699.9</v>
      </c>
      <c r="O122" s="84"/>
    </row>
    <row r="123" spans="2:15" ht="13.5" customHeight="1">
      <c r="B123" s="39"/>
      <c r="C123" s="39"/>
      <c r="D123" s="39"/>
      <c r="E123" s="39"/>
      <c r="F123" s="39"/>
      <c r="G123" s="39"/>
      <c r="H123" s="39"/>
      <c r="I123" s="39"/>
      <c r="J123" s="39"/>
      <c r="K123" s="39"/>
      <c r="L123" s="39"/>
      <c r="M123" s="39"/>
      <c r="N123" s="39"/>
      <c r="O123" s="84"/>
    </row>
    <row r="124" spans="2:15" ht="13.5" customHeight="1">
      <c r="B124" s="39"/>
      <c r="C124" s="39"/>
      <c r="D124" s="39"/>
      <c r="E124" s="39"/>
      <c r="F124" s="39"/>
      <c r="G124" s="39"/>
      <c r="H124" s="39"/>
      <c r="I124" s="39"/>
      <c r="J124" s="39"/>
      <c r="K124" s="39"/>
      <c r="L124" s="39"/>
      <c r="M124" s="39"/>
      <c r="N124" s="39"/>
    </row>
    <row r="125" spans="2:15" ht="13.5" customHeight="1">
      <c r="B125" s="39"/>
      <c r="C125" s="39"/>
      <c r="D125" s="39"/>
      <c r="E125" s="39"/>
      <c r="F125" s="39"/>
      <c r="G125" s="39"/>
      <c r="H125" s="39"/>
      <c r="I125" s="39"/>
      <c r="J125" s="39"/>
      <c r="K125" s="39"/>
      <c r="L125" s="39"/>
      <c r="M125" s="39"/>
      <c r="N125" s="39"/>
    </row>
    <row r="126" spans="2:15" ht="13.5" customHeight="1">
      <c r="B126" s="39"/>
      <c r="C126" s="39"/>
      <c r="D126" s="39"/>
      <c r="E126" s="39"/>
      <c r="F126" s="39"/>
      <c r="G126" s="39"/>
      <c r="H126" s="39"/>
      <c r="I126" s="39"/>
      <c r="J126" s="39"/>
      <c r="K126" s="39"/>
      <c r="L126" s="39"/>
      <c r="M126" s="39"/>
      <c r="N126" s="39"/>
    </row>
    <row r="127" spans="2:15" ht="13.5" customHeight="1">
      <c r="B127" s="39"/>
      <c r="C127" s="39"/>
      <c r="D127" s="39"/>
      <c r="E127" s="39"/>
      <c r="F127" s="39"/>
      <c r="G127" s="39"/>
      <c r="H127" s="39"/>
      <c r="I127" s="39"/>
      <c r="J127" s="39"/>
      <c r="K127" s="39"/>
      <c r="L127" s="39"/>
      <c r="M127" s="39"/>
      <c r="N127" s="39"/>
    </row>
    <row r="128" spans="2:15" ht="13.5" customHeight="1">
      <c r="B128" s="39"/>
      <c r="C128" s="39"/>
      <c r="D128" s="39"/>
      <c r="E128" s="39"/>
      <c r="F128" s="39"/>
      <c r="G128" s="39"/>
      <c r="H128" s="39"/>
      <c r="I128" s="39"/>
      <c r="J128" s="39"/>
      <c r="K128" s="39"/>
      <c r="L128" s="39"/>
      <c r="M128" s="39"/>
      <c r="N128" s="39"/>
    </row>
    <row r="129" spans="2:14" ht="13.5" customHeight="1">
      <c r="B129" s="39"/>
      <c r="C129" s="39"/>
      <c r="D129" s="39"/>
      <c r="E129" s="39"/>
      <c r="F129" s="39"/>
      <c r="G129" s="39"/>
      <c r="H129" s="39"/>
      <c r="I129" s="39"/>
      <c r="J129" s="39"/>
      <c r="K129" s="39"/>
      <c r="L129" s="39"/>
      <c r="M129" s="39"/>
      <c r="N129" s="39"/>
    </row>
    <row r="130" spans="2:14" ht="13.5" customHeight="1">
      <c r="B130" s="39"/>
      <c r="C130" s="39"/>
      <c r="D130" s="39"/>
      <c r="E130" s="39"/>
      <c r="F130" s="39"/>
      <c r="G130" s="39"/>
      <c r="H130" s="39"/>
      <c r="I130" s="39"/>
      <c r="J130" s="39"/>
      <c r="K130" s="39"/>
      <c r="L130" s="39"/>
      <c r="M130" s="39"/>
      <c r="N130" s="39"/>
    </row>
    <row r="131" spans="2:14" ht="13.5" customHeight="1">
      <c r="B131" s="39"/>
      <c r="C131" s="39"/>
      <c r="D131" s="39"/>
      <c r="E131" s="39"/>
      <c r="F131" s="39"/>
      <c r="G131" s="39"/>
      <c r="H131" s="39"/>
      <c r="I131" s="39"/>
      <c r="J131" s="39"/>
      <c r="K131" s="39"/>
      <c r="L131" s="39"/>
      <c r="M131" s="39"/>
      <c r="N131" s="39"/>
    </row>
    <row r="132" spans="2:14" ht="13.5" customHeight="1">
      <c r="B132" s="39"/>
      <c r="C132" s="39"/>
      <c r="D132" s="39"/>
      <c r="E132" s="39"/>
      <c r="F132" s="39"/>
      <c r="G132" s="39"/>
      <c r="H132" s="39"/>
      <c r="I132" s="39"/>
      <c r="J132" s="39"/>
      <c r="K132" s="39"/>
      <c r="L132" s="39"/>
      <c r="M132" s="39"/>
      <c r="N132" s="39"/>
    </row>
    <row r="133" spans="2:14" ht="13.5" customHeight="1">
      <c r="B133" s="39"/>
      <c r="C133" s="39"/>
      <c r="D133" s="39"/>
      <c r="E133" s="39"/>
      <c r="F133" s="39"/>
      <c r="G133" s="39"/>
      <c r="H133" s="39"/>
      <c r="I133" s="39"/>
      <c r="J133" s="39"/>
      <c r="K133" s="39"/>
      <c r="L133" s="39"/>
      <c r="M133" s="39"/>
      <c r="N133" s="39"/>
    </row>
    <row r="134" spans="2:14" ht="13.5" customHeight="1">
      <c r="B134" s="39"/>
      <c r="C134" s="39"/>
      <c r="D134" s="39"/>
      <c r="E134" s="39"/>
      <c r="F134" s="39"/>
      <c r="G134" s="39"/>
      <c r="H134" s="39"/>
      <c r="I134" s="39"/>
      <c r="J134" s="39"/>
      <c r="K134" s="39"/>
      <c r="L134" s="39"/>
      <c r="M134" s="39"/>
      <c r="N134" s="39"/>
    </row>
    <row r="135" spans="2:14" ht="13.5" customHeight="1">
      <c r="B135" s="39"/>
      <c r="C135" s="39"/>
      <c r="D135" s="39"/>
      <c r="E135" s="39"/>
      <c r="F135" s="39"/>
      <c r="G135" s="39"/>
      <c r="H135" s="39"/>
      <c r="I135" s="39"/>
      <c r="J135" s="39"/>
      <c r="K135" s="39"/>
      <c r="L135" s="39"/>
      <c r="M135" s="39"/>
      <c r="N135" s="39"/>
    </row>
    <row r="136" spans="2:14" ht="13.5" customHeight="1">
      <c r="B136" s="39"/>
      <c r="C136" s="39"/>
      <c r="D136" s="39"/>
      <c r="E136" s="39"/>
      <c r="F136" s="39"/>
      <c r="G136" s="39"/>
      <c r="H136" s="39"/>
      <c r="I136" s="39"/>
      <c r="J136" s="39"/>
      <c r="K136" s="39"/>
      <c r="L136" s="39"/>
      <c r="M136" s="39"/>
      <c r="N136" s="39"/>
    </row>
    <row r="137" spans="2:14" ht="13.5" customHeight="1">
      <c r="B137" s="39"/>
      <c r="C137" s="39"/>
      <c r="D137" s="39"/>
      <c r="E137" s="39"/>
      <c r="F137" s="39"/>
      <c r="G137" s="39"/>
      <c r="H137" s="39"/>
      <c r="I137" s="39"/>
      <c r="J137" s="39"/>
      <c r="K137" s="39"/>
      <c r="L137" s="39"/>
      <c r="M137" s="39"/>
      <c r="N137" s="39"/>
    </row>
    <row r="138" spans="2:14" ht="13.5" customHeight="1">
      <c r="B138" s="39"/>
      <c r="C138" s="39"/>
      <c r="D138" s="39"/>
      <c r="E138" s="39"/>
      <c r="F138" s="39"/>
      <c r="G138" s="39"/>
      <c r="H138" s="39"/>
      <c r="I138" s="39"/>
      <c r="J138" s="39"/>
      <c r="K138" s="39"/>
      <c r="L138" s="39"/>
      <c r="M138" s="39"/>
      <c r="N138" s="39"/>
    </row>
    <row r="139" spans="2:14" ht="13.5" customHeight="1">
      <c r="B139" s="39"/>
      <c r="C139" s="39"/>
      <c r="D139" s="39"/>
      <c r="E139" s="39"/>
      <c r="F139" s="39"/>
      <c r="G139" s="39"/>
      <c r="H139" s="39"/>
      <c r="I139" s="39"/>
      <c r="J139" s="39"/>
      <c r="K139" s="39"/>
      <c r="L139" s="39"/>
      <c r="M139" s="39"/>
      <c r="N139" s="39"/>
    </row>
    <row r="140" spans="2:14" ht="13.5" customHeight="1">
      <c r="B140" s="39"/>
      <c r="C140" s="39"/>
      <c r="D140" s="39"/>
      <c r="E140" s="39"/>
      <c r="F140" s="39"/>
      <c r="G140" s="39"/>
      <c r="H140" s="39"/>
      <c r="I140" s="39"/>
      <c r="J140" s="39"/>
      <c r="K140" s="39"/>
      <c r="L140" s="39"/>
      <c r="M140" s="39"/>
      <c r="N140" s="39"/>
    </row>
    <row r="141" spans="2:14" ht="13.5" customHeight="1">
      <c r="B141" s="39"/>
      <c r="C141" s="39"/>
      <c r="D141" s="39"/>
      <c r="E141" s="39"/>
      <c r="F141" s="39"/>
      <c r="G141" s="39"/>
      <c r="H141" s="39"/>
      <c r="I141" s="39"/>
      <c r="J141" s="39"/>
      <c r="K141" s="39"/>
      <c r="L141" s="39"/>
      <c r="M141" s="39"/>
      <c r="N141" s="39"/>
    </row>
    <row r="142" spans="2:14" ht="13.5" customHeight="1">
      <c r="B142" s="39"/>
      <c r="C142" s="39"/>
      <c r="D142" s="39"/>
      <c r="E142" s="39"/>
      <c r="F142" s="39"/>
      <c r="G142" s="39"/>
      <c r="H142" s="39"/>
      <c r="I142" s="39"/>
      <c r="J142" s="39"/>
      <c r="K142" s="39"/>
      <c r="L142" s="39"/>
      <c r="M142" s="39"/>
      <c r="N142" s="39"/>
    </row>
    <row r="143" spans="2:14" ht="13.5" customHeight="1">
      <c r="B143" s="39"/>
      <c r="C143" s="39"/>
      <c r="D143" s="39"/>
      <c r="E143" s="39"/>
      <c r="F143" s="39"/>
      <c r="G143" s="39"/>
      <c r="H143" s="39"/>
      <c r="I143" s="39"/>
      <c r="J143" s="39"/>
      <c r="K143" s="39"/>
      <c r="L143" s="39"/>
      <c r="M143" s="39"/>
      <c r="N143" s="39"/>
    </row>
    <row r="144" spans="2:14" ht="13.5" customHeight="1">
      <c r="B144" s="39"/>
      <c r="C144" s="39"/>
      <c r="D144" s="39"/>
      <c r="E144" s="39"/>
      <c r="F144" s="39"/>
      <c r="G144" s="39"/>
      <c r="H144" s="39"/>
      <c r="I144" s="39"/>
      <c r="J144" s="39"/>
      <c r="K144" s="39"/>
      <c r="L144" s="39"/>
      <c r="M144" s="39"/>
      <c r="N144" s="39"/>
    </row>
    <row r="145" spans="2:12" ht="13.5" customHeight="1">
      <c r="B145" s="39"/>
      <c r="C145" s="39"/>
      <c r="D145" s="39"/>
      <c r="E145" s="39"/>
      <c r="F145" s="39"/>
      <c r="G145" s="39"/>
      <c r="H145" s="39"/>
      <c r="I145" s="39"/>
      <c r="J145" s="39"/>
      <c r="K145" s="39"/>
      <c r="L145" s="39"/>
    </row>
    <row r="146" spans="2:12" ht="13.5" customHeight="1">
      <c r="B146" s="39"/>
      <c r="C146" s="39"/>
      <c r="D146" s="39"/>
      <c r="E146" s="39"/>
      <c r="F146" s="39"/>
      <c r="G146" s="39"/>
      <c r="H146" s="39"/>
      <c r="I146" s="39"/>
      <c r="J146" s="39"/>
      <c r="K146" s="39"/>
      <c r="L146" s="39"/>
    </row>
    <row r="147" spans="2:12" ht="13.5" customHeight="1">
      <c r="B147" s="39"/>
      <c r="C147" s="39"/>
      <c r="D147" s="39"/>
      <c r="E147" s="39"/>
      <c r="F147" s="39"/>
      <c r="G147" s="39"/>
      <c r="H147" s="39"/>
      <c r="I147" s="39"/>
      <c r="J147" s="39"/>
      <c r="K147" s="39"/>
      <c r="L147" s="39"/>
    </row>
    <row r="148" spans="2:12" ht="13.5" customHeight="1">
      <c r="B148" s="39"/>
      <c r="C148" s="39"/>
      <c r="D148" s="39"/>
      <c r="E148" s="39"/>
      <c r="F148" s="39"/>
      <c r="G148" s="39"/>
      <c r="H148" s="39"/>
      <c r="I148" s="39"/>
      <c r="J148" s="39"/>
      <c r="K148" s="39"/>
      <c r="L148" s="39"/>
    </row>
    <row r="149" spans="2:12" ht="13.5" customHeight="1">
      <c r="B149" s="39"/>
      <c r="C149" s="39"/>
      <c r="D149" s="39"/>
      <c r="E149" s="39"/>
      <c r="F149" s="39"/>
      <c r="G149" s="39"/>
      <c r="H149" s="39"/>
      <c r="I149" s="39"/>
      <c r="J149" s="39"/>
      <c r="K149" s="39"/>
      <c r="L149" s="39"/>
    </row>
    <row r="150" spans="2:12" ht="13.5" customHeight="1">
      <c r="B150" s="39"/>
      <c r="C150" s="39"/>
      <c r="D150" s="39"/>
      <c r="E150" s="39"/>
      <c r="F150" s="39"/>
      <c r="G150" s="39"/>
      <c r="H150" s="39"/>
      <c r="I150" s="39"/>
      <c r="J150" s="39"/>
      <c r="K150" s="39"/>
      <c r="L150" s="39"/>
    </row>
    <row r="151" spans="2:12" ht="13.5" customHeight="1">
      <c r="B151" s="39"/>
      <c r="C151" s="39"/>
      <c r="D151" s="39"/>
      <c r="E151" s="39"/>
      <c r="F151" s="39"/>
      <c r="G151" s="39"/>
      <c r="H151" s="39"/>
      <c r="I151" s="39"/>
      <c r="J151" s="39"/>
      <c r="K151" s="39"/>
      <c r="L151" s="39"/>
    </row>
    <row r="152" spans="2:12" ht="13.5" customHeight="1">
      <c r="B152" s="39"/>
      <c r="C152" s="39"/>
      <c r="D152" s="39"/>
      <c r="E152" s="39"/>
      <c r="F152" s="39"/>
      <c r="G152" s="39"/>
      <c r="H152" s="39"/>
      <c r="I152" s="39"/>
      <c r="J152" s="39"/>
      <c r="K152" s="39"/>
      <c r="L152" s="39"/>
    </row>
    <row r="153" spans="2:12" ht="13.5" customHeight="1">
      <c r="B153" s="39"/>
      <c r="C153" s="39"/>
      <c r="D153" s="39"/>
      <c r="E153" s="39"/>
      <c r="F153" s="39"/>
      <c r="G153" s="39"/>
      <c r="H153" s="39"/>
      <c r="I153" s="39"/>
      <c r="J153" s="39"/>
      <c r="K153" s="39"/>
      <c r="L153" s="39"/>
    </row>
    <row r="154" spans="2:12" ht="13.5" customHeight="1">
      <c r="B154" s="39"/>
      <c r="C154" s="39"/>
      <c r="D154" s="39"/>
      <c r="E154" s="39"/>
      <c r="F154" s="39"/>
      <c r="G154" s="39"/>
      <c r="H154" s="39"/>
      <c r="I154" s="39"/>
      <c r="J154" s="39"/>
      <c r="K154" s="39"/>
      <c r="L154" s="39"/>
    </row>
    <row r="155" spans="2:12" ht="13.5" customHeight="1">
      <c r="B155" s="39"/>
      <c r="C155" s="39"/>
      <c r="D155" s="39"/>
      <c r="E155" s="39"/>
      <c r="F155" s="39"/>
      <c r="G155" s="39"/>
      <c r="H155" s="39"/>
      <c r="I155" s="39"/>
      <c r="J155" s="39"/>
      <c r="K155" s="39"/>
      <c r="L155" s="39"/>
    </row>
    <row r="156" spans="2:12" ht="13.5" customHeight="1">
      <c r="B156" s="39"/>
      <c r="C156" s="39"/>
      <c r="D156" s="39"/>
      <c r="E156" s="39"/>
      <c r="F156" s="39"/>
      <c r="G156" s="39"/>
      <c r="H156" s="39"/>
      <c r="I156" s="39"/>
      <c r="J156" s="39"/>
      <c r="K156" s="39"/>
      <c r="L156" s="39"/>
    </row>
    <row r="157" spans="2:12" ht="13.5" customHeight="1">
      <c r="B157" s="39"/>
      <c r="C157" s="39"/>
      <c r="D157" s="39"/>
      <c r="E157" s="39"/>
      <c r="F157" s="39"/>
      <c r="G157" s="39"/>
      <c r="H157" s="39"/>
      <c r="I157" s="39"/>
      <c r="J157" s="39"/>
      <c r="K157" s="39"/>
      <c r="L157" s="39"/>
    </row>
    <row r="158" spans="2:12" ht="13.5" customHeight="1">
      <c r="B158" s="39"/>
      <c r="C158" s="39"/>
      <c r="D158" s="39"/>
      <c r="E158" s="39"/>
      <c r="F158" s="39"/>
      <c r="G158" s="39"/>
      <c r="H158" s="39"/>
      <c r="I158" s="39"/>
      <c r="J158" s="39"/>
      <c r="K158" s="39"/>
      <c r="L158" s="39"/>
    </row>
    <row r="159" spans="2:12" ht="13.5" customHeight="1">
      <c r="B159" s="39"/>
      <c r="C159" s="39"/>
      <c r="D159" s="39"/>
      <c r="E159" s="39"/>
      <c r="F159" s="39"/>
      <c r="G159" s="39"/>
      <c r="H159" s="39"/>
      <c r="I159" s="39"/>
      <c r="J159" s="39"/>
      <c r="K159" s="39"/>
      <c r="L159" s="39"/>
    </row>
    <row r="160" spans="2:12" ht="13.5" customHeight="1">
      <c r="B160" s="39"/>
      <c r="C160" s="39"/>
      <c r="D160" s="39"/>
      <c r="E160" s="39"/>
      <c r="F160" s="39"/>
      <c r="G160" s="39"/>
      <c r="H160" s="39"/>
      <c r="I160" s="39"/>
      <c r="J160" s="39"/>
      <c r="K160" s="39"/>
      <c r="L160" s="39"/>
    </row>
    <row r="161" spans="2:12" ht="13.5" customHeight="1">
      <c r="B161" s="39"/>
      <c r="C161" s="39"/>
      <c r="D161" s="39"/>
      <c r="E161" s="39"/>
      <c r="F161" s="39"/>
      <c r="G161" s="39"/>
      <c r="H161" s="39"/>
      <c r="I161" s="39"/>
      <c r="J161" s="39"/>
      <c r="K161" s="39"/>
      <c r="L161" s="39"/>
    </row>
    <row r="162" spans="2:12" ht="13.5" customHeight="1">
      <c r="B162" s="39"/>
      <c r="C162" s="39"/>
      <c r="D162" s="39"/>
      <c r="E162" s="39"/>
      <c r="F162" s="39"/>
      <c r="G162" s="39"/>
      <c r="H162" s="39"/>
      <c r="I162" s="39"/>
      <c r="J162" s="39"/>
      <c r="K162" s="39"/>
      <c r="L162" s="39"/>
    </row>
    <row r="163" spans="2:12" ht="13.5" customHeight="1">
      <c r="B163" s="39"/>
      <c r="C163" s="39"/>
      <c r="D163" s="39"/>
      <c r="E163" s="39"/>
      <c r="F163" s="39"/>
      <c r="G163" s="39"/>
      <c r="H163" s="39"/>
      <c r="I163" s="39"/>
      <c r="J163" s="39"/>
      <c r="K163" s="39"/>
      <c r="L163" s="39"/>
    </row>
    <row r="164" spans="2:12" ht="13.5" customHeight="1">
      <c r="B164" s="39"/>
      <c r="C164" s="39"/>
      <c r="D164" s="39"/>
      <c r="E164" s="39"/>
      <c r="F164" s="39"/>
      <c r="G164" s="39"/>
      <c r="H164" s="39"/>
      <c r="I164" s="39"/>
      <c r="J164" s="39"/>
      <c r="K164" s="39"/>
      <c r="L164" s="39"/>
    </row>
    <row r="165" spans="2:12" ht="13.5" customHeight="1">
      <c r="B165" s="39"/>
      <c r="C165" s="39"/>
      <c r="D165" s="39"/>
      <c r="E165" s="39"/>
      <c r="F165" s="39"/>
      <c r="G165" s="39"/>
      <c r="H165" s="39"/>
      <c r="I165" s="39"/>
      <c r="J165" s="39"/>
      <c r="K165" s="39"/>
      <c r="L165" s="39"/>
    </row>
    <row r="166" spans="2:12" ht="13.5" customHeight="1">
      <c r="B166" s="39"/>
      <c r="C166" s="39"/>
      <c r="D166" s="39"/>
      <c r="E166" s="39"/>
      <c r="F166" s="39"/>
      <c r="G166" s="39"/>
      <c r="H166" s="39"/>
      <c r="I166" s="39"/>
      <c r="J166" s="39"/>
      <c r="K166" s="39"/>
      <c r="L166" s="39"/>
    </row>
    <row r="167" spans="2:12" ht="13.5" customHeight="1">
      <c r="B167" s="39"/>
      <c r="C167" s="39"/>
      <c r="D167" s="39"/>
      <c r="E167" s="39"/>
      <c r="F167" s="39"/>
      <c r="G167" s="39"/>
      <c r="H167" s="39"/>
      <c r="I167" s="39"/>
      <c r="J167" s="39"/>
      <c r="K167" s="39"/>
      <c r="L167" s="39"/>
    </row>
    <row r="168" spans="2:12" ht="13.5" customHeight="1">
      <c r="B168" s="39"/>
      <c r="C168" s="39"/>
      <c r="D168" s="39"/>
      <c r="E168" s="39"/>
      <c r="F168" s="39"/>
      <c r="G168" s="39"/>
      <c r="H168" s="39"/>
      <c r="I168" s="39"/>
      <c r="J168" s="39"/>
      <c r="K168" s="39"/>
      <c r="L168" s="39"/>
    </row>
    <row r="169" spans="2:12" ht="13.5" customHeight="1">
      <c r="B169" s="39"/>
      <c r="C169" s="39"/>
      <c r="D169" s="39"/>
      <c r="E169" s="39"/>
      <c r="F169" s="39"/>
      <c r="G169" s="39"/>
      <c r="H169" s="39"/>
      <c r="I169" s="39"/>
      <c r="J169" s="39"/>
      <c r="K169" s="39"/>
      <c r="L169" s="39"/>
    </row>
    <row r="170" spans="2:12" ht="13.5" customHeight="1">
      <c r="B170" s="39"/>
      <c r="C170" s="39"/>
      <c r="D170" s="39"/>
      <c r="E170" s="39"/>
      <c r="F170" s="39"/>
      <c r="G170" s="39"/>
      <c r="H170" s="39"/>
      <c r="I170" s="39"/>
      <c r="J170" s="39"/>
      <c r="K170" s="39"/>
      <c r="L170" s="39"/>
    </row>
    <row r="171" spans="2:12" ht="13.5" customHeight="1">
      <c r="B171" s="39"/>
      <c r="C171" s="39"/>
      <c r="D171" s="39"/>
      <c r="E171" s="39"/>
      <c r="F171" s="39"/>
      <c r="G171" s="39"/>
      <c r="H171" s="39"/>
      <c r="I171" s="39"/>
      <c r="J171" s="39"/>
      <c r="K171" s="39"/>
      <c r="L171" s="39"/>
    </row>
    <row r="172" spans="2:12" ht="13.5" customHeight="1">
      <c r="B172" s="39"/>
      <c r="C172" s="39"/>
      <c r="D172" s="39"/>
      <c r="E172" s="39"/>
      <c r="F172" s="39"/>
      <c r="G172" s="39"/>
      <c r="H172" s="39"/>
      <c r="I172" s="39"/>
      <c r="J172" s="39"/>
      <c r="K172" s="39"/>
      <c r="L172" s="39"/>
    </row>
    <row r="173" spans="2:12" ht="13.5" customHeight="1">
      <c r="B173" s="39"/>
      <c r="C173" s="39"/>
      <c r="D173" s="39"/>
      <c r="E173" s="39"/>
      <c r="F173" s="39"/>
      <c r="G173" s="39"/>
      <c r="H173" s="39"/>
      <c r="I173" s="39"/>
      <c r="J173" s="39"/>
      <c r="K173" s="39"/>
      <c r="L173" s="39"/>
    </row>
    <row r="174" spans="2:12" ht="13.5" customHeight="1">
      <c r="B174" s="39"/>
      <c r="C174" s="39"/>
      <c r="D174" s="39"/>
      <c r="E174" s="39"/>
      <c r="F174" s="39"/>
      <c r="G174" s="39"/>
      <c r="H174" s="39"/>
      <c r="I174" s="39"/>
      <c r="J174" s="39"/>
      <c r="K174" s="39"/>
      <c r="L174" s="39"/>
    </row>
    <row r="175" spans="2:12" ht="13.5" customHeight="1">
      <c r="B175" s="39"/>
      <c r="C175" s="39"/>
      <c r="D175" s="39"/>
      <c r="E175" s="39"/>
      <c r="F175" s="39"/>
      <c r="G175" s="39"/>
      <c r="H175" s="39"/>
      <c r="I175" s="39"/>
      <c r="J175" s="39"/>
      <c r="K175" s="39"/>
      <c r="L175" s="39"/>
    </row>
    <row r="176" spans="2:12" ht="13.5" customHeight="1">
      <c r="B176" s="39"/>
      <c r="C176" s="39"/>
      <c r="D176" s="39"/>
      <c r="E176" s="39"/>
      <c r="F176" s="39"/>
      <c r="G176" s="39"/>
      <c r="H176" s="39"/>
      <c r="I176" s="39"/>
      <c r="J176" s="39"/>
      <c r="K176" s="39"/>
      <c r="L176" s="39"/>
    </row>
    <row r="177" spans="2:12" ht="13.5" customHeight="1">
      <c r="B177" s="39"/>
      <c r="C177" s="39"/>
      <c r="D177" s="39"/>
      <c r="E177" s="39"/>
      <c r="F177" s="39"/>
      <c r="G177" s="39"/>
      <c r="H177" s="39"/>
      <c r="I177" s="39"/>
      <c r="J177" s="39"/>
      <c r="K177" s="39"/>
      <c r="L177" s="39"/>
    </row>
    <row r="178" spans="2:12" ht="13.5" customHeight="1">
      <c r="B178" s="39"/>
      <c r="C178" s="39"/>
      <c r="D178" s="39"/>
      <c r="E178" s="39"/>
      <c r="F178" s="39"/>
      <c r="G178" s="39"/>
      <c r="H178" s="39"/>
      <c r="I178" s="39"/>
      <c r="J178" s="39"/>
      <c r="K178" s="39"/>
      <c r="L178" s="39"/>
    </row>
    <row r="179" spans="2:12" ht="13.5" customHeight="1">
      <c r="B179" s="39"/>
      <c r="C179" s="39"/>
      <c r="D179" s="39"/>
      <c r="E179" s="39"/>
      <c r="F179" s="39"/>
      <c r="G179" s="39"/>
      <c r="H179" s="39"/>
      <c r="I179" s="39"/>
      <c r="J179" s="39"/>
      <c r="K179" s="39"/>
      <c r="L179" s="39"/>
    </row>
    <row r="180" spans="2:12" ht="13.5" customHeight="1">
      <c r="B180" s="39"/>
      <c r="C180" s="39"/>
      <c r="D180" s="39"/>
      <c r="E180" s="39"/>
      <c r="F180" s="39"/>
      <c r="G180" s="39"/>
      <c r="H180" s="39"/>
      <c r="I180" s="39"/>
      <c r="J180" s="39"/>
      <c r="K180" s="39"/>
      <c r="L180" s="39"/>
    </row>
    <row r="181" spans="2:12" ht="13.5" customHeight="1">
      <c r="B181" s="39"/>
      <c r="C181" s="39"/>
      <c r="D181" s="39"/>
      <c r="E181" s="39"/>
      <c r="F181" s="39"/>
      <c r="G181" s="39"/>
      <c r="H181" s="39"/>
      <c r="I181" s="39"/>
      <c r="J181" s="39"/>
      <c r="K181" s="39"/>
      <c r="L181" s="39"/>
    </row>
    <row r="182" spans="2:12" ht="13.5" customHeight="1">
      <c r="B182" s="39"/>
      <c r="C182" s="39"/>
      <c r="D182" s="39"/>
      <c r="E182" s="39"/>
      <c r="F182" s="39"/>
      <c r="G182" s="39"/>
      <c r="H182" s="39"/>
      <c r="I182" s="39"/>
      <c r="J182" s="39"/>
      <c r="K182" s="39"/>
      <c r="L182" s="39"/>
    </row>
    <row r="183" spans="2:12" ht="13.5" customHeight="1">
      <c r="B183" s="39"/>
      <c r="C183" s="39"/>
      <c r="D183" s="39"/>
      <c r="E183" s="39"/>
      <c r="F183" s="39"/>
      <c r="G183" s="39"/>
      <c r="H183" s="39"/>
      <c r="I183" s="39"/>
      <c r="J183" s="39"/>
      <c r="K183" s="39"/>
      <c r="L183" s="39"/>
    </row>
    <row r="184" spans="2:12" ht="13.5" customHeight="1">
      <c r="B184" s="39"/>
      <c r="C184" s="39"/>
      <c r="D184" s="39"/>
      <c r="E184" s="39"/>
      <c r="F184" s="39"/>
      <c r="G184" s="39"/>
      <c r="H184" s="39"/>
      <c r="I184" s="39"/>
      <c r="J184" s="39"/>
      <c r="K184" s="39"/>
      <c r="L184" s="39"/>
    </row>
    <row r="185" spans="2:12" ht="13.5" customHeight="1">
      <c r="B185" s="39"/>
      <c r="C185" s="39"/>
      <c r="D185" s="39"/>
      <c r="E185" s="39"/>
      <c r="F185" s="39"/>
      <c r="G185" s="39"/>
      <c r="H185" s="39"/>
      <c r="I185" s="39"/>
      <c r="J185" s="39"/>
      <c r="K185" s="39"/>
      <c r="L185" s="39"/>
    </row>
    <row r="186" spans="2:12" ht="13.5" customHeight="1">
      <c r="B186" s="39"/>
      <c r="C186" s="39"/>
      <c r="D186" s="39"/>
      <c r="E186" s="39"/>
      <c r="F186" s="39"/>
      <c r="G186" s="39"/>
      <c r="H186" s="39"/>
      <c r="I186" s="39"/>
      <c r="J186" s="39"/>
      <c r="K186" s="39"/>
      <c r="L186" s="39"/>
    </row>
    <row r="187" spans="2:12" ht="13.5" customHeight="1">
      <c r="B187" s="39"/>
      <c r="C187" s="39"/>
      <c r="D187" s="39"/>
      <c r="E187" s="39"/>
      <c r="F187" s="39"/>
      <c r="G187" s="39"/>
      <c r="H187" s="39"/>
      <c r="I187" s="39"/>
      <c r="J187" s="39"/>
      <c r="K187" s="39"/>
      <c r="L187" s="39"/>
    </row>
    <row r="188" spans="2:12" ht="13.5" customHeight="1">
      <c r="B188" s="39"/>
      <c r="C188" s="39"/>
      <c r="D188" s="39"/>
      <c r="E188" s="39"/>
      <c r="F188" s="39"/>
      <c r="G188" s="39"/>
      <c r="H188" s="39"/>
      <c r="I188" s="39"/>
      <c r="J188" s="39"/>
      <c r="K188" s="39"/>
      <c r="L188" s="39"/>
    </row>
    <row r="189" spans="2:12" ht="13.5" customHeight="1"/>
    <row r="190" spans="2:12" ht="13.5" customHeight="1"/>
    <row r="191" spans="2:12" ht="13.5" customHeight="1"/>
    <row r="192" spans="2:12" ht="13.5" customHeight="1"/>
    <row r="193" ht="13.5" customHeight="1"/>
    <row r="194" ht="13.5" customHeight="1"/>
    <row r="195" ht="13.5" customHeight="1"/>
  </sheetData>
  <pageMargins left="0.7" right="0.7" top="0.75" bottom="0.75" header="0.3" footer="0.3"/>
  <headerFooter>
    <oddHeader>&amp;L&amp;"Aptos"&amp;10&amp;K000000 Vår Energi - Internal&amp;1#_x000D_</odd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ACFE82-E991-4F39-ADC0-D367F1B73A70}">
  <dimension ref="B1:N133"/>
  <sheetViews>
    <sheetView showGridLines="0" topLeftCell="A2" workbookViewId="0">
      <selection activeCell="G42" sqref="G4:G42"/>
    </sheetView>
  </sheetViews>
  <sheetFormatPr defaultRowHeight="12.75"/>
  <cols>
    <col min="1" max="1" width="6.25" customWidth="1"/>
    <col min="2" max="2" width="14.375" customWidth="1"/>
    <col min="3" max="3" width="12.625" bestFit="1" customWidth="1"/>
    <col min="4" max="4" width="14.375" customWidth="1"/>
    <col min="5" max="6" width="12.625" bestFit="1" customWidth="1"/>
    <col min="8" max="10" width="8" customWidth="1"/>
  </cols>
  <sheetData>
    <row r="1" spans="2:14" ht="34.5">
      <c r="B1" s="1" t="s">
        <v>200</v>
      </c>
      <c r="C1" s="66"/>
      <c r="D1" s="66"/>
      <c r="E1" s="66"/>
      <c r="F1" s="66"/>
      <c r="G1" s="66"/>
      <c r="H1" s="66"/>
      <c r="I1" s="39"/>
      <c r="J1" s="39"/>
      <c r="K1" s="39"/>
      <c r="L1" s="39"/>
      <c r="M1" s="39"/>
      <c r="N1" s="39"/>
    </row>
    <row r="2" spans="2:14" ht="20.25">
      <c r="B2" s="39"/>
      <c r="C2" s="39"/>
      <c r="D2" s="39"/>
      <c r="E2" s="39"/>
      <c r="F2" s="39"/>
      <c r="G2" s="39"/>
      <c r="H2" s="39"/>
      <c r="I2" s="39"/>
      <c r="J2" s="39"/>
      <c r="K2" s="39"/>
      <c r="L2" s="39"/>
      <c r="M2" s="39"/>
      <c r="N2" s="39"/>
    </row>
    <row r="3" spans="2:14" ht="16.5">
      <c r="B3" s="67" t="s">
        <v>201</v>
      </c>
      <c r="C3" s="67" t="s">
        <v>202</v>
      </c>
      <c r="D3" s="67" t="s">
        <v>203</v>
      </c>
      <c r="E3" s="67" t="s">
        <v>202</v>
      </c>
      <c r="F3" s="67" t="s">
        <v>204</v>
      </c>
      <c r="G3" s="68" t="s">
        <v>3</v>
      </c>
      <c r="H3" s="68" t="s">
        <v>2</v>
      </c>
      <c r="I3" s="68" t="s">
        <v>205</v>
      </c>
      <c r="J3" s="68" t="s">
        <v>206</v>
      </c>
      <c r="K3" s="68" t="s">
        <v>7</v>
      </c>
      <c r="L3" s="68" t="s">
        <v>6</v>
      </c>
      <c r="M3" s="68" t="s">
        <v>5</v>
      </c>
      <c r="N3" s="68" t="s">
        <v>4</v>
      </c>
    </row>
    <row r="4" spans="2:14" ht="16.5">
      <c r="B4" s="63" t="s">
        <v>126</v>
      </c>
      <c r="C4" s="63" t="s">
        <v>250</v>
      </c>
      <c r="D4" s="63" t="s">
        <v>207</v>
      </c>
      <c r="E4" s="63" t="s">
        <v>250</v>
      </c>
      <c r="F4" s="63" t="s">
        <v>17</v>
      </c>
      <c r="G4" s="69">
        <v>9.7637470000000004</v>
      </c>
      <c r="H4" s="69">
        <v>7.4211778021977999</v>
      </c>
      <c r="I4" s="69">
        <v>7.3495295652173898</v>
      </c>
      <c r="J4" s="69">
        <v>0</v>
      </c>
      <c r="K4" s="69">
        <v>16.2844005555556</v>
      </c>
      <c r="L4" s="69">
        <v>17.4215985714286</v>
      </c>
      <c r="M4" s="69">
        <v>15.979907608695701</v>
      </c>
      <c r="N4" s="69">
        <v>15.5968069565217</v>
      </c>
    </row>
    <row r="5" spans="2:14" ht="16.5">
      <c r="B5" s="63" t="s">
        <v>208</v>
      </c>
      <c r="C5" s="63" t="s">
        <v>209</v>
      </c>
      <c r="D5" s="63" t="s">
        <v>207</v>
      </c>
      <c r="E5" s="63" t="s">
        <v>209</v>
      </c>
      <c r="F5" s="63" t="s">
        <v>18</v>
      </c>
      <c r="G5" s="69">
        <v>3.0769847777777799</v>
      </c>
      <c r="H5" s="69">
        <v>1.8462437362637401</v>
      </c>
      <c r="I5" s="69">
        <v>1.3974061956521699</v>
      </c>
      <c r="J5" s="69">
        <v>0</v>
      </c>
      <c r="K5" s="69">
        <v>3.4360688888888902</v>
      </c>
      <c r="L5" s="69">
        <v>3.4893000000000001</v>
      </c>
      <c r="M5" s="69">
        <v>2.4979143478260899</v>
      </c>
      <c r="N5" s="69">
        <v>2.67268434782609</v>
      </c>
    </row>
    <row r="6" spans="2:14" ht="16.5">
      <c r="B6" s="63" t="s">
        <v>210</v>
      </c>
      <c r="C6" s="63" t="s">
        <v>251</v>
      </c>
      <c r="D6" s="63" t="s">
        <v>211</v>
      </c>
      <c r="E6" s="63" t="s">
        <v>251</v>
      </c>
      <c r="F6" s="63" t="s">
        <v>15</v>
      </c>
      <c r="G6" s="69">
        <v>78.591023111111099</v>
      </c>
      <c r="H6" s="69">
        <v>69.085646813186798</v>
      </c>
      <c r="I6" s="69">
        <v>59.423125869565197</v>
      </c>
      <c r="J6" s="69">
        <v>0</v>
      </c>
      <c r="K6" s="69">
        <v>24.0505081111111</v>
      </c>
      <c r="L6" s="69">
        <v>26.413836153846201</v>
      </c>
      <c r="M6" s="69">
        <v>57.769182173913002</v>
      </c>
      <c r="N6" s="69">
        <v>77.726810543478294</v>
      </c>
    </row>
    <row r="7" spans="2:14" ht="16.5">
      <c r="B7" s="63" t="s">
        <v>124</v>
      </c>
      <c r="C7" s="63" t="s">
        <v>209</v>
      </c>
      <c r="D7" s="63" t="s">
        <v>211</v>
      </c>
      <c r="E7" s="63" t="s">
        <v>209</v>
      </c>
      <c r="F7" s="63" t="s">
        <v>18</v>
      </c>
      <c r="G7" s="69">
        <v>7.0280473333333298</v>
      </c>
      <c r="H7" s="69">
        <v>6.0155382417582404</v>
      </c>
      <c r="I7" s="69">
        <v>1.9950306521739101</v>
      </c>
      <c r="J7" s="69">
        <v>0</v>
      </c>
      <c r="K7" s="69">
        <v>11.630390999999999</v>
      </c>
      <c r="L7" s="69">
        <v>10.5508831868132</v>
      </c>
      <c r="M7" s="69">
        <v>7.2862573913043498</v>
      </c>
      <c r="N7" s="69">
        <v>7.2528447826087001</v>
      </c>
    </row>
    <row r="8" spans="2:14" ht="16.5">
      <c r="B8" s="63" t="s">
        <v>212</v>
      </c>
      <c r="C8" s="63" t="s">
        <v>251</v>
      </c>
      <c r="D8" s="63" t="s">
        <v>211</v>
      </c>
      <c r="E8" s="63" t="s">
        <v>251</v>
      </c>
      <c r="F8" s="63" t="s">
        <v>15</v>
      </c>
      <c r="G8" s="69">
        <v>4.4697368888888898</v>
      </c>
      <c r="H8" s="69">
        <v>3.49812923076923</v>
      </c>
      <c r="I8" s="69">
        <v>4.4682460869565199</v>
      </c>
      <c r="J8" s="69">
        <v>0</v>
      </c>
      <c r="K8" s="69">
        <v>1.02167344444444</v>
      </c>
      <c r="L8" s="69">
        <v>0.91751967032966997</v>
      </c>
      <c r="M8" s="69">
        <v>0.94921043478260902</v>
      </c>
      <c r="N8" s="69">
        <v>3.5591570652173901</v>
      </c>
    </row>
    <row r="9" spans="2:14" ht="16.5">
      <c r="B9" s="63" t="s">
        <v>213</v>
      </c>
      <c r="C9" s="63" t="s">
        <v>214</v>
      </c>
      <c r="D9" s="63" t="s">
        <v>207</v>
      </c>
      <c r="E9" s="63" t="s">
        <v>214</v>
      </c>
      <c r="F9" s="63" t="s">
        <v>18</v>
      </c>
      <c r="G9" s="69">
        <v>32.146689555555596</v>
      </c>
      <c r="H9" s="69">
        <v>30.2855185714286</v>
      </c>
      <c r="I9" s="69">
        <v>29.594789347826101</v>
      </c>
      <c r="J9" s="69">
        <v>0</v>
      </c>
      <c r="K9" s="69">
        <v>30.762288444444401</v>
      </c>
      <c r="L9" s="69">
        <v>28.155144395604399</v>
      </c>
      <c r="M9" s="69">
        <v>28.191237608695701</v>
      </c>
      <c r="N9" s="69">
        <v>37.486229130434801</v>
      </c>
    </row>
    <row r="10" spans="2:14" ht="16.5">
      <c r="B10" s="63" t="s">
        <v>215</v>
      </c>
      <c r="C10" s="63" t="s">
        <v>214</v>
      </c>
      <c r="D10" s="63" t="s">
        <v>207</v>
      </c>
      <c r="E10" s="63" t="s">
        <v>214</v>
      </c>
      <c r="F10" s="63" t="s">
        <v>18</v>
      </c>
      <c r="G10" s="69">
        <v>10.384921888888901</v>
      </c>
      <c r="H10" s="69">
        <v>9.0745727472527502</v>
      </c>
      <c r="I10" s="69">
        <v>8.7724973913043502</v>
      </c>
      <c r="J10" s="69">
        <v>0</v>
      </c>
      <c r="K10" s="69">
        <v>10.422026000000001</v>
      </c>
      <c r="L10" s="69">
        <v>10.398787032967</v>
      </c>
      <c r="M10" s="69">
        <v>6.95016956521739</v>
      </c>
      <c r="N10" s="69">
        <v>12.667876630434799</v>
      </c>
    </row>
    <row r="11" spans="2:14" ht="16.5">
      <c r="B11" s="63" t="s">
        <v>216</v>
      </c>
      <c r="C11" s="63" t="s">
        <v>133</v>
      </c>
      <c r="D11" s="63" t="s">
        <v>207</v>
      </c>
      <c r="E11" s="63" t="s">
        <v>133</v>
      </c>
      <c r="F11" s="63" t="s">
        <v>18</v>
      </c>
      <c r="G11" s="69">
        <v>3.7510431111111102</v>
      </c>
      <c r="H11" s="69">
        <v>3.0671359340659299</v>
      </c>
      <c r="I11" s="69">
        <v>2.3947896739130399</v>
      </c>
      <c r="J11" s="69">
        <v>0</v>
      </c>
      <c r="K11" s="69">
        <v>3.9633280000000002</v>
      </c>
      <c r="L11" s="69">
        <v>3.6122486813186798</v>
      </c>
      <c r="M11" s="69">
        <v>3.64321402173913</v>
      </c>
      <c r="N11" s="69">
        <v>3.5196181521739098</v>
      </c>
    </row>
    <row r="12" spans="2:14" ht="16.5">
      <c r="B12" s="63" t="s">
        <v>217</v>
      </c>
      <c r="C12" s="63" t="s">
        <v>133</v>
      </c>
      <c r="D12" s="63" t="s">
        <v>207</v>
      </c>
      <c r="E12" s="63" t="s">
        <v>133</v>
      </c>
      <c r="F12" s="63" t="s">
        <v>18</v>
      </c>
      <c r="G12" s="69">
        <v>4.6147435555555596</v>
      </c>
      <c r="H12" s="69">
        <v>4.0863339560439602</v>
      </c>
      <c r="I12" s="69">
        <v>3.0138821739130401</v>
      </c>
      <c r="J12" s="69">
        <v>0</v>
      </c>
      <c r="K12" s="69">
        <v>4.0894962222222198</v>
      </c>
      <c r="L12" s="69">
        <v>5.17687307692308</v>
      </c>
      <c r="M12" s="69">
        <v>4.7159642391304297</v>
      </c>
      <c r="N12" s="69">
        <v>5.2400901086956502</v>
      </c>
    </row>
    <row r="13" spans="2:14" ht="16.5">
      <c r="B13" s="63" t="s">
        <v>218</v>
      </c>
      <c r="C13" s="63" t="s">
        <v>214</v>
      </c>
      <c r="D13" s="63" t="s">
        <v>207</v>
      </c>
      <c r="E13" s="63" t="s">
        <v>214</v>
      </c>
      <c r="F13" s="63" t="s">
        <v>18</v>
      </c>
      <c r="G13" s="69">
        <v>10.950752222222199</v>
      </c>
      <c r="H13" s="69">
        <v>12.038032197802201</v>
      </c>
      <c r="I13" s="69">
        <v>11.2449005434783</v>
      </c>
      <c r="J13" s="69">
        <v>0</v>
      </c>
      <c r="K13" s="69">
        <v>12.820983666666701</v>
      </c>
      <c r="L13" s="69">
        <v>12.6998695604396</v>
      </c>
      <c r="M13" s="69">
        <v>11.3419748913043</v>
      </c>
      <c r="N13" s="69">
        <v>11.285768152173899</v>
      </c>
    </row>
    <row r="14" spans="2:14" ht="16.5">
      <c r="B14" s="63" t="s">
        <v>219</v>
      </c>
      <c r="C14" s="63" t="s">
        <v>214</v>
      </c>
      <c r="D14" s="63" t="s">
        <v>207</v>
      </c>
      <c r="E14" s="63" t="s">
        <v>214</v>
      </c>
      <c r="F14" s="63" t="s">
        <v>18</v>
      </c>
      <c r="G14" s="69">
        <v>5.7079488888888896</v>
      </c>
      <c r="H14" s="69">
        <v>4.7673026373626399</v>
      </c>
      <c r="I14" s="69">
        <v>4.8772294565217402</v>
      </c>
      <c r="J14" s="69">
        <v>0</v>
      </c>
      <c r="K14" s="69">
        <v>0</v>
      </c>
      <c r="L14" s="69">
        <v>7.0252580219780203</v>
      </c>
      <c r="M14" s="69">
        <v>6.13998065217391</v>
      </c>
      <c r="N14" s="69">
        <v>6.5618753260869598</v>
      </c>
    </row>
    <row r="15" spans="2:14" ht="16.5">
      <c r="B15" s="63" t="s">
        <v>220</v>
      </c>
      <c r="C15" s="63" t="s">
        <v>214</v>
      </c>
      <c r="D15" s="63" t="s">
        <v>207</v>
      </c>
      <c r="E15" s="63" t="s">
        <v>214</v>
      </c>
      <c r="F15" s="63" t="s">
        <v>18</v>
      </c>
      <c r="G15" s="69">
        <v>9.8478888888888894E-2</v>
      </c>
      <c r="H15" s="69">
        <v>0.13018208791208799</v>
      </c>
      <c r="I15" s="69">
        <v>0.88411836956521705</v>
      </c>
      <c r="J15" s="69">
        <v>0</v>
      </c>
      <c r="K15" s="69">
        <v>1.3023518888888901</v>
      </c>
      <c r="L15" s="69">
        <v>1.2847138461538501</v>
      </c>
      <c r="M15" s="69">
        <v>1.2366306521739101</v>
      </c>
      <c r="N15" s="69">
        <v>0.76818347826086997</v>
      </c>
    </row>
    <row r="16" spans="2:14" ht="16.5">
      <c r="B16" s="63" t="s">
        <v>221</v>
      </c>
      <c r="C16" s="63" t="s">
        <v>222</v>
      </c>
      <c r="D16" s="63" t="s">
        <v>207</v>
      </c>
      <c r="E16" s="63" t="s">
        <v>222</v>
      </c>
      <c r="F16" s="63" t="s">
        <v>17</v>
      </c>
      <c r="G16" s="69">
        <v>13.620551333333299</v>
      </c>
      <c r="H16" s="69">
        <v>13.0100630769231</v>
      </c>
      <c r="I16" s="69">
        <v>13.2897469565217</v>
      </c>
      <c r="J16" s="69">
        <v>0</v>
      </c>
      <c r="K16" s="69">
        <v>16.177546111111099</v>
      </c>
      <c r="L16" s="69">
        <v>11.3690676923077</v>
      </c>
      <c r="M16" s="69">
        <v>15.7109915217391</v>
      </c>
      <c r="N16" s="69">
        <v>15.9946841304348</v>
      </c>
    </row>
    <row r="17" spans="2:14" ht="16.5">
      <c r="B17" s="63" t="s">
        <v>131</v>
      </c>
      <c r="C17" s="63" t="s">
        <v>222</v>
      </c>
      <c r="D17" s="63" t="s">
        <v>207</v>
      </c>
      <c r="E17" s="63" t="s">
        <v>222</v>
      </c>
      <c r="F17" s="63" t="s">
        <v>17</v>
      </c>
      <c r="G17" s="69">
        <v>4.7297218888888901</v>
      </c>
      <c r="H17" s="69">
        <v>4.4278006593406598</v>
      </c>
      <c r="I17" s="69">
        <v>4.7849430434782603</v>
      </c>
      <c r="J17" s="69">
        <v>0</v>
      </c>
      <c r="K17" s="69">
        <v>5.30560677777778</v>
      </c>
      <c r="L17" s="69">
        <v>3.6433414285714298</v>
      </c>
      <c r="M17" s="69">
        <v>5.1844227173912998</v>
      </c>
      <c r="N17" s="69">
        <v>5.0184072826086998</v>
      </c>
    </row>
    <row r="18" spans="2:14" ht="16.5">
      <c r="B18" s="63" t="s">
        <v>130</v>
      </c>
      <c r="C18" s="63" t="s">
        <v>16</v>
      </c>
      <c r="D18" s="63" t="s">
        <v>211</v>
      </c>
      <c r="E18" s="63" t="s">
        <v>16</v>
      </c>
      <c r="F18" s="63" t="s">
        <v>16</v>
      </c>
      <c r="G18" s="69">
        <v>13.720007888888899</v>
      </c>
      <c r="H18" s="69">
        <v>11.8264773626374</v>
      </c>
      <c r="I18" s="69">
        <v>18.7951998913043</v>
      </c>
      <c r="J18" s="69">
        <v>0</v>
      </c>
      <c r="K18" s="69">
        <v>13.6784196666667</v>
      </c>
      <c r="L18" s="69">
        <v>13.026727802197801</v>
      </c>
      <c r="M18" s="69">
        <v>16.004933043478299</v>
      </c>
      <c r="N18" s="69">
        <v>14.675521739130399</v>
      </c>
    </row>
    <row r="19" spans="2:14" ht="16.5">
      <c r="B19" s="63" t="s">
        <v>123</v>
      </c>
      <c r="C19" s="63" t="s">
        <v>16</v>
      </c>
      <c r="D19" s="63" t="s">
        <v>207</v>
      </c>
      <c r="E19" s="63" t="s">
        <v>16</v>
      </c>
      <c r="F19" s="63" t="s">
        <v>16</v>
      </c>
      <c r="G19" s="69">
        <v>57.6951343333333</v>
      </c>
      <c r="H19" s="69">
        <v>59.986295714285703</v>
      </c>
      <c r="I19" s="69">
        <v>53.214529130434798</v>
      </c>
      <c r="J19" s="69">
        <v>0</v>
      </c>
      <c r="K19" s="69">
        <v>0</v>
      </c>
      <c r="L19" s="69">
        <v>19.7665159340659</v>
      </c>
      <c r="M19" s="69">
        <v>64.207532717391302</v>
      </c>
      <c r="N19" s="69">
        <v>46.890395869565197</v>
      </c>
    </row>
    <row r="20" spans="2:14" ht="16.5">
      <c r="B20" s="63" t="s">
        <v>223</v>
      </c>
      <c r="C20" s="63" t="s">
        <v>223</v>
      </c>
      <c r="D20" s="63" t="s">
        <v>207</v>
      </c>
      <c r="E20" s="63" t="s">
        <v>223</v>
      </c>
      <c r="F20" s="63" t="s">
        <v>17</v>
      </c>
      <c r="G20" s="69">
        <v>12.253040111111099</v>
      </c>
      <c r="H20" s="69">
        <v>11.0470263736264</v>
      </c>
      <c r="I20" s="69">
        <v>9.1651366304347803</v>
      </c>
      <c r="J20" s="69">
        <v>0</v>
      </c>
      <c r="K20" s="69">
        <v>13.4671147777778</v>
      </c>
      <c r="L20" s="69">
        <v>12.2946446153846</v>
      </c>
      <c r="M20" s="69">
        <v>11.41258</v>
      </c>
      <c r="N20" s="69">
        <v>12.768699891304299</v>
      </c>
    </row>
    <row r="21" spans="2:14" ht="16.5">
      <c r="B21" s="63" t="s">
        <v>224</v>
      </c>
      <c r="C21" s="63" t="s">
        <v>252</v>
      </c>
      <c r="D21" s="63" t="s">
        <v>207</v>
      </c>
      <c r="E21" s="63" t="s">
        <v>252</v>
      </c>
      <c r="F21" s="63" t="s">
        <v>15</v>
      </c>
      <c r="G21" s="69">
        <v>24.556291111111101</v>
      </c>
      <c r="H21" s="69">
        <v>16.105258351648398</v>
      </c>
      <c r="I21" s="69">
        <v>24.789968586956501</v>
      </c>
      <c r="J21" s="69">
        <v>0</v>
      </c>
      <c r="K21" s="69">
        <v>27.327733666666699</v>
      </c>
      <c r="L21" s="69">
        <v>25.551362857142902</v>
      </c>
      <c r="M21" s="69">
        <v>27.1758465217391</v>
      </c>
      <c r="N21" s="69">
        <v>26.599897500000001</v>
      </c>
    </row>
    <row r="22" spans="2:14" ht="16.5">
      <c r="B22" s="63" t="s">
        <v>125</v>
      </c>
      <c r="C22" s="63" t="s">
        <v>252</v>
      </c>
      <c r="D22" s="63" t="s">
        <v>207</v>
      </c>
      <c r="E22" s="63" t="s">
        <v>252</v>
      </c>
      <c r="F22" s="63" t="s">
        <v>15</v>
      </c>
      <c r="G22" s="69">
        <v>9.5363941111111092</v>
      </c>
      <c r="H22" s="69">
        <v>6.7106023076923096</v>
      </c>
      <c r="I22" s="69">
        <v>10.890884021739099</v>
      </c>
      <c r="J22" s="69">
        <v>0</v>
      </c>
      <c r="K22" s="69">
        <v>10.3354408888889</v>
      </c>
      <c r="L22" s="69">
        <v>8.3691958241758293</v>
      </c>
      <c r="M22" s="69">
        <v>9.8643643478260898</v>
      </c>
      <c r="N22" s="69">
        <v>5.9240901086956503</v>
      </c>
    </row>
    <row r="23" spans="2:14" ht="16.5">
      <c r="B23" s="63" t="s">
        <v>225</v>
      </c>
      <c r="C23" s="63" t="s">
        <v>253</v>
      </c>
      <c r="D23" s="63" t="s">
        <v>207</v>
      </c>
      <c r="E23" s="63" t="s">
        <v>253</v>
      </c>
      <c r="F23" s="63" t="s">
        <v>17</v>
      </c>
      <c r="G23" s="69">
        <v>0.29114788888888898</v>
      </c>
      <c r="H23" s="69">
        <v>0.274114505494506</v>
      </c>
      <c r="I23" s="69">
        <v>0.20466173913043501</v>
      </c>
      <c r="J23" s="69">
        <v>0</v>
      </c>
      <c r="K23" s="69">
        <v>0.290671333333333</v>
      </c>
      <c r="L23" s="69">
        <v>0.311528131868132</v>
      </c>
      <c r="M23" s="69">
        <v>0.19748304347826101</v>
      </c>
      <c r="N23" s="69">
        <v>0.294132608695652</v>
      </c>
    </row>
    <row r="24" spans="2:14" ht="16.5">
      <c r="B24" s="63" t="s">
        <v>226</v>
      </c>
      <c r="C24" s="63" t="s">
        <v>226</v>
      </c>
      <c r="D24" s="63" t="s">
        <v>207</v>
      </c>
      <c r="E24" s="63" t="s">
        <v>226</v>
      </c>
      <c r="F24" s="63" t="s">
        <v>18</v>
      </c>
      <c r="G24" s="69">
        <v>9.1225638888888891</v>
      </c>
      <c r="H24" s="69">
        <v>9.6104983516483493</v>
      </c>
      <c r="I24" s="69">
        <v>6.3853303260869598</v>
      </c>
      <c r="J24" s="69">
        <v>0</v>
      </c>
      <c r="K24" s="69">
        <v>8.0308916666666708</v>
      </c>
      <c r="L24" s="69">
        <v>5.76174406593407</v>
      </c>
      <c r="M24" s="69">
        <v>10.3561479347826</v>
      </c>
      <c r="N24" s="69">
        <v>10.960796956521699</v>
      </c>
    </row>
    <row r="25" spans="2:14" ht="16.5">
      <c r="B25" s="63" t="s">
        <v>227</v>
      </c>
      <c r="C25" s="63" t="s">
        <v>253</v>
      </c>
      <c r="D25" s="63" t="s">
        <v>207</v>
      </c>
      <c r="E25" s="63" t="s">
        <v>253</v>
      </c>
      <c r="F25" s="63" t="s">
        <v>17</v>
      </c>
      <c r="G25" s="69">
        <v>0.68507822222222203</v>
      </c>
      <c r="H25" s="69">
        <v>0.66357901098901095</v>
      </c>
      <c r="I25" s="69">
        <v>0.30987380434782602</v>
      </c>
      <c r="J25" s="69">
        <v>0</v>
      </c>
      <c r="K25" s="69">
        <v>0.588848222222222</v>
      </c>
      <c r="L25" s="69">
        <v>0.59242241758241798</v>
      </c>
      <c r="M25" s="69">
        <v>0.34429902173913002</v>
      </c>
      <c r="N25" s="69">
        <v>0.66446532608695696</v>
      </c>
    </row>
    <row r="26" spans="2:14" ht="16.5">
      <c r="B26" s="63" t="s">
        <v>228</v>
      </c>
      <c r="C26" s="63" t="s">
        <v>253</v>
      </c>
      <c r="D26" s="63" t="s">
        <v>207</v>
      </c>
      <c r="E26" s="63" t="s">
        <v>253</v>
      </c>
      <c r="F26" s="63" t="s">
        <v>17</v>
      </c>
      <c r="G26" s="69">
        <v>0.172891222222222</v>
      </c>
      <c r="H26" s="69">
        <v>0.16660329670329699</v>
      </c>
      <c r="I26" s="69">
        <v>0.13742978260869601</v>
      </c>
      <c r="J26" s="69">
        <v>0</v>
      </c>
      <c r="K26" s="69">
        <v>0.21969822222222199</v>
      </c>
      <c r="L26" s="69">
        <v>0.21003252747252699</v>
      </c>
      <c r="M26" s="69">
        <v>0.141987173913043</v>
      </c>
      <c r="N26" s="69">
        <v>0.23230847826087</v>
      </c>
    </row>
    <row r="27" spans="2:14" ht="16.5">
      <c r="B27" s="63" t="s">
        <v>229</v>
      </c>
      <c r="C27" s="63" t="s">
        <v>253</v>
      </c>
      <c r="D27" s="63" t="s">
        <v>207</v>
      </c>
      <c r="E27" s="63" t="s">
        <v>253</v>
      </c>
      <c r="F27" s="63" t="s">
        <v>17</v>
      </c>
      <c r="G27" s="69">
        <v>4.2867598888888896</v>
      </c>
      <c r="H27" s="69">
        <v>4.9577285714285697</v>
      </c>
      <c r="I27" s="69">
        <v>3.5728529347826101</v>
      </c>
      <c r="J27" s="69">
        <v>0</v>
      </c>
      <c r="K27" s="69">
        <v>1.7146832222222199</v>
      </c>
      <c r="L27" s="69">
        <v>1.7761020879120899</v>
      </c>
      <c r="M27" s="69">
        <v>1.33503565217391</v>
      </c>
      <c r="N27" s="69">
        <v>2.4208882608695701</v>
      </c>
    </row>
    <row r="28" spans="2:14" ht="16.5">
      <c r="B28" s="63" t="s">
        <v>230</v>
      </c>
      <c r="C28" s="63" t="s">
        <v>231</v>
      </c>
      <c r="D28" s="63" t="s">
        <v>207</v>
      </c>
      <c r="E28" s="63" t="s">
        <v>231</v>
      </c>
      <c r="F28" s="63" t="s">
        <v>17</v>
      </c>
      <c r="G28" s="69">
        <v>5.652711</v>
      </c>
      <c r="H28" s="69">
        <v>4.2130262637362597</v>
      </c>
      <c r="I28" s="69">
        <v>5.7189072826086997</v>
      </c>
      <c r="J28" s="69">
        <v>0</v>
      </c>
      <c r="K28" s="69">
        <v>7.1491678888888899</v>
      </c>
      <c r="L28" s="69">
        <v>6.6598028571428598</v>
      </c>
      <c r="M28" s="69">
        <v>6.2261405434782597</v>
      </c>
      <c r="N28" s="69">
        <v>5.6089794565217401</v>
      </c>
    </row>
    <row r="29" spans="2:14" ht="16.5">
      <c r="B29" s="63" t="s">
        <v>232</v>
      </c>
      <c r="C29" s="63" t="s">
        <v>231</v>
      </c>
      <c r="D29" s="63" t="s">
        <v>207</v>
      </c>
      <c r="E29" s="63" t="s">
        <v>231</v>
      </c>
      <c r="F29" s="63" t="s">
        <v>17</v>
      </c>
      <c r="G29" s="69">
        <v>1.5832881111111099</v>
      </c>
      <c r="H29" s="69">
        <v>1.3303012087912101</v>
      </c>
      <c r="I29" s="69">
        <v>1.11680695652174</v>
      </c>
      <c r="J29" s="69">
        <v>0</v>
      </c>
      <c r="K29" s="69">
        <v>2.4097050000000002</v>
      </c>
      <c r="L29" s="69">
        <v>2.2288392307692302</v>
      </c>
      <c r="M29" s="69">
        <v>1.98869891304348</v>
      </c>
      <c r="N29" s="69">
        <v>1.94506489130435</v>
      </c>
    </row>
    <row r="30" spans="2:14" ht="16.5">
      <c r="B30" s="63" t="s">
        <v>233</v>
      </c>
      <c r="C30" s="63" t="s">
        <v>231</v>
      </c>
      <c r="D30" s="63" t="s">
        <v>207</v>
      </c>
      <c r="E30" s="63" t="s">
        <v>231</v>
      </c>
      <c r="F30" s="63" t="s">
        <v>17</v>
      </c>
      <c r="G30" s="69">
        <v>2.0777495555555601</v>
      </c>
      <c r="H30" s="69">
        <v>2.1657125274725302</v>
      </c>
      <c r="I30" s="69">
        <v>1.84013467391304</v>
      </c>
      <c r="J30" s="69">
        <v>0</v>
      </c>
      <c r="K30" s="69">
        <v>1.81886833333333</v>
      </c>
      <c r="L30" s="69">
        <v>1.3704891208791199</v>
      </c>
      <c r="M30" s="69">
        <v>1.82212858695652</v>
      </c>
      <c r="N30" s="69">
        <v>2.27218869565217</v>
      </c>
    </row>
    <row r="31" spans="2:14" ht="16.5">
      <c r="B31" s="63" t="s">
        <v>234</v>
      </c>
      <c r="C31" s="63" t="s">
        <v>231</v>
      </c>
      <c r="D31" s="63" t="s">
        <v>207</v>
      </c>
      <c r="E31" s="63" t="s">
        <v>231</v>
      </c>
      <c r="F31" s="63" t="s">
        <v>17</v>
      </c>
      <c r="G31" s="69">
        <v>0.27377777777777801</v>
      </c>
      <c r="H31" s="69">
        <v>0.32516483516483502</v>
      </c>
      <c r="I31" s="69">
        <v>0.38416304347826102</v>
      </c>
      <c r="J31" s="69">
        <v>0</v>
      </c>
      <c r="K31" s="69">
        <v>0.25631111111111099</v>
      </c>
      <c r="L31" s="69">
        <v>0.21846153846153801</v>
      </c>
      <c r="M31" s="69">
        <v>0.27292391304347802</v>
      </c>
      <c r="N31" s="69">
        <v>0.27815217391304298</v>
      </c>
    </row>
    <row r="32" spans="2:14" ht="16.5">
      <c r="B32" s="63" t="s">
        <v>235</v>
      </c>
      <c r="C32" s="63" t="s">
        <v>252</v>
      </c>
      <c r="D32" s="63" t="s">
        <v>207</v>
      </c>
      <c r="E32" s="63" t="s">
        <v>252</v>
      </c>
      <c r="F32" s="63" t="s">
        <v>15</v>
      </c>
      <c r="G32" s="69">
        <v>0.64112633333333302</v>
      </c>
      <c r="H32" s="69">
        <v>0.53521846153846198</v>
      </c>
      <c r="I32" s="69">
        <v>0.72487858695652196</v>
      </c>
      <c r="J32" s="69">
        <v>0</v>
      </c>
      <c r="K32" s="69">
        <v>1.7333741111111101</v>
      </c>
      <c r="L32" s="69">
        <v>1.4607029670329701</v>
      </c>
      <c r="M32" s="69">
        <v>1.3404147826087001</v>
      </c>
      <c r="N32" s="69">
        <v>-0.33428391304347799</v>
      </c>
    </row>
    <row r="33" spans="2:14" ht="16.5">
      <c r="B33" s="63" t="s">
        <v>236</v>
      </c>
      <c r="C33" s="63" t="s">
        <v>133</v>
      </c>
      <c r="D33" s="63" t="s">
        <v>207</v>
      </c>
      <c r="E33" s="63" t="s">
        <v>133</v>
      </c>
      <c r="F33" s="63" t="s">
        <v>17</v>
      </c>
      <c r="G33" s="69">
        <v>1.52500977777778</v>
      </c>
      <c r="H33" s="69">
        <v>1.7798104395604399</v>
      </c>
      <c r="I33" s="69">
        <v>2.4909673913043502</v>
      </c>
      <c r="J33" s="69">
        <v>0</v>
      </c>
      <c r="K33" s="69">
        <v>2.6362054444444398</v>
      </c>
      <c r="L33" s="69">
        <v>2.7023847252747299</v>
      </c>
      <c r="M33" s="69">
        <v>2.2828915217391299</v>
      </c>
      <c r="N33" s="69">
        <v>1.98331445652174</v>
      </c>
    </row>
    <row r="34" spans="2:14" ht="16.5">
      <c r="B34" s="63" t="s">
        <v>237</v>
      </c>
      <c r="C34" s="63" t="s">
        <v>133</v>
      </c>
      <c r="D34" s="63" t="s">
        <v>207</v>
      </c>
      <c r="E34" s="63" t="s">
        <v>133</v>
      </c>
      <c r="F34" s="63" t="s">
        <v>17</v>
      </c>
      <c r="G34" s="69">
        <v>3.4276998888888901</v>
      </c>
      <c r="H34" s="69">
        <v>3.2177219780219799</v>
      </c>
      <c r="I34" s="69">
        <v>3.02642608695652</v>
      </c>
      <c r="J34" s="69">
        <v>0</v>
      </c>
      <c r="K34" s="69">
        <v>2.4012797777777801</v>
      </c>
      <c r="L34" s="69">
        <v>2.2605914285714301</v>
      </c>
      <c r="M34" s="69">
        <v>2.63529097826087</v>
      </c>
      <c r="N34" s="69">
        <v>3.6640776086956501</v>
      </c>
    </row>
    <row r="35" spans="2:14" ht="16.5">
      <c r="B35" s="63" t="s">
        <v>238</v>
      </c>
      <c r="C35" s="63" t="s">
        <v>239</v>
      </c>
      <c r="D35" s="63" t="s">
        <v>211</v>
      </c>
      <c r="E35" s="63" t="s">
        <v>239</v>
      </c>
      <c r="F35" s="63" t="s">
        <v>17</v>
      </c>
      <c r="G35" s="69">
        <v>10.158440000000001</v>
      </c>
      <c r="H35" s="69">
        <v>7.8188281318681296</v>
      </c>
      <c r="I35" s="69">
        <v>8.7721713043478307</v>
      </c>
      <c r="J35" s="69">
        <v>0</v>
      </c>
      <c r="K35" s="69">
        <v>9.4556062222222206</v>
      </c>
      <c r="L35" s="69">
        <v>8.8953760439560394</v>
      </c>
      <c r="M35" s="69">
        <v>6.7878302173913001</v>
      </c>
      <c r="N35" s="69">
        <v>9.3328924999999998</v>
      </c>
    </row>
    <row r="36" spans="2:14" ht="16.5">
      <c r="B36" s="63" t="s">
        <v>240</v>
      </c>
      <c r="C36" s="63" t="s">
        <v>239</v>
      </c>
      <c r="D36" s="63" t="s">
        <v>211</v>
      </c>
      <c r="E36" s="63" t="s">
        <v>239</v>
      </c>
      <c r="F36" s="63" t="s">
        <v>17</v>
      </c>
      <c r="G36" s="69">
        <v>6.2219994444444504</v>
      </c>
      <c r="H36" s="69">
        <v>7.6479482417582396</v>
      </c>
      <c r="I36" s="69">
        <v>6.9642383695652201</v>
      </c>
      <c r="J36" s="69">
        <v>0</v>
      </c>
      <c r="K36" s="69">
        <v>5.0704842222222197</v>
      </c>
      <c r="L36" s="69">
        <v>5.7706435164835197</v>
      </c>
      <c r="M36" s="69">
        <v>4.1749551086956496</v>
      </c>
      <c r="N36" s="69">
        <v>6.38297130434783</v>
      </c>
    </row>
    <row r="37" spans="2:14" ht="16.5">
      <c r="B37" s="63" t="s">
        <v>241</v>
      </c>
      <c r="C37" s="63" t="s">
        <v>133</v>
      </c>
      <c r="D37" s="63" t="s">
        <v>207</v>
      </c>
      <c r="E37" s="63" t="s">
        <v>133</v>
      </c>
      <c r="F37" s="63" t="s">
        <v>17</v>
      </c>
      <c r="G37" s="69">
        <v>0</v>
      </c>
      <c r="H37" s="69">
        <v>0</v>
      </c>
      <c r="I37" s="69">
        <v>0.128194456521739</v>
      </c>
      <c r="J37" s="69">
        <v>0</v>
      </c>
      <c r="K37" s="69">
        <v>0</v>
      </c>
      <c r="L37" s="69">
        <v>0</v>
      </c>
      <c r="M37" s="69">
        <v>0</v>
      </c>
      <c r="N37" s="69">
        <v>5.5786630434782603E-2</v>
      </c>
    </row>
    <row r="38" spans="2:14" ht="16.5">
      <c r="B38" s="63" t="s">
        <v>242</v>
      </c>
      <c r="C38" s="63" t="s">
        <v>239</v>
      </c>
      <c r="D38" s="63" t="s">
        <v>207</v>
      </c>
      <c r="E38" s="63" t="s">
        <v>239</v>
      </c>
      <c r="F38" s="63" t="s">
        <v>17</v>
      </c>
      <c r="G38" s="69">
        <v>0.27530433333333298</v>
      </c>
      <c r="H38" s="69">
        <v>0.15433967032967</v>
      </c>
      <c r="I38" s="69">
        <v>0.225029347826087</v>
      </c>
      <c r="J38" s="69">
        <v>0</v>
      </c>
      <c r="K38" s="69">
        <v>0.53007833333333298</v>
      </c>
      <c r="L38" s="69">
        <v>0.40195714285714301</v>
      </c>
      <c r="M38" s="69">
        <v>0.29449597826086998</v>
      </c>
      <c r="N38" s="69">
        <v>0.35503804347826101</v>
      </c>
    </row>
    <row r="39" spans="2:14" ht="16.5">
      <c r="B39" s="63" t="s">
        <v>243</v>
      </c>
      <c r="C39" s="63" t="s">
        <v>209</v>
      </c>
      <c r="D39" s="63" t="s">
        <v>207</v>
      </c>
      <c r="E39" s="63" t="s">
        <v>209</v>
      </c>
      <c r="F39" s="63" t="s">
        <v>18</v>
      </c>
      <c r="G39" s="69">
        <v>13.6083097777778</v>
      </c>
      <c r="H39" s="69">
        <v>12.933685934065901</v>
      </c>
      <c r="I39" s="69">
        <v>12.7024394565217</v>
      </c>
      <c r="J39" s="69">
        <v>0</v>
      </c>
      <c r="K39" s="69">
        <v>2.5170201111111101</v>
      </c>
      <c r="L39" s="69">
        <v>5.0772157142857104</v>
      </c>
      <c r="M39" s="69">
        <v>7.7339709782608699</v>
      </c>
      <c r="N39" s="69">
        <v>9.9243816304347803</v>
      </c>
    </row>
    <row r="40" spans="2:14" ht="16.5">
      <c r="B40" s="63" t="s">
        <v>132</v>
      </c>
      <c r="C40" s="63" t="s">
        <v>132</v>
      </c>
      <c r="D40" s="63" t="s">
        <v>207</v>
      </c>
      <c r="E40" s="63" t="s">
        <v>132</v>
      </c>
      <c r="F40" s="63" t="s">
        <v>16</v>
      </c>
      <c r="G40" s="69">
        <v>16.254170999999999</v>
      </c>
      <c r="H40" s="69">
        <v>14.673887912087901</v>
      </c>
      <c r="I40" s="69">
        <v>16.707753043478299</v>
      </c>
      <c r="J40" s="69">
        <v>0</v>
      </c>
      <c r="K40" s="69">
        <v>12.521195666666699</v>
      </c>
      <c r="L40" s="69">
        <v>3.5716457142857201</v>
      </c>
      <c r="M40" s="69">
        <v>9.3779669565217407</v>
      </c>
      <c r="N40" s="69">
        <v>16.7593183695652</v>
      </c>
    </row>
    <row r="41" spans="2:14" ht="16.5">
      <c r="B41" s="63" t="s">
        <v>244</v>
      </c>
      <c r="C41" s="63" t="s">
        <v>253</v>
      </c>
      <c r="D41" s="63" t="s">
        <v>207</v>
      </c>
      <c r="E41" s="63" t="s">
        <v>253</v>
      </c>
      <c r="F41" s="63" t="s">
        <v>17</v>
      </c>
      <c r="G41" s="69">
        <v>6.7096520000000002</v>
      </c>
      <c r="H41" s="69">
        <v>6.3177313186813198</v>
      </c>
      <c r="I41" s="69">
        <v>2.9262263043478298</v>
      </c>
      <c r="J41" s="69">
        <v>0</v>
      </c>
      <c r="K41" s="69">
        <v>5.8920110000000001</v>
      </c>
      <c r="L41" s="69">
        <v>6.5320775824175801</v>
      </c>
      <c r="M41" s="69">
        <v>3.8578329347826101</v>
      </c>
      <c r="N41" s="69">
        <v>5.5866701086956496</v>
      </c>
    </row>
    <row r="42" spans="2:14" ht="16.5">
      <c r="B42" s="63" t="s">
        <v>245</v>
      </c>
      <c r="C42" s="63" t="s">
        <v>214</v>
      </c>
      <c r="D42" s="63" t="s">
        <v>207</v>
      </c>
      <c r="E42" s="63" t="s">
        <v>214</v>
      </c>
      <c r="F42" s="63" t="s">
        <v>18</v>
      </c>
      <c r="G42" s="69">
        <v>15.9970326666667</v>
      </c>
      <c r="H42" s="69">
        <v>22.617874945054901</v>
      </c>
      <c r="I42" s="69">
        <v>24.497814021739099</v>
      </c>
      <c r="J42" s="69">
        <v>0</v>
      </c>
      <c r="K42" s="69">
        <v>1.1585540000000001</v>
      </c>
      <c r="L42" s="69">
        <v>10.7620625274725</v>
      </c>
      <c r="M42" s="69">
        <v>12.8264917391304</v>
      </c>
      <c r="N42" s="69">
        <v>6.6861461956521699</v>
      </c>
    </row>
    <row r="43" spans="2:14" ht="16.5">
      <c r="B43" s="70" t="s">
        <v>246</v>
      </c>
      <c r="C43" s="63"/>
      <c r="D43" s="63"/>
      <c r="E43" s="63"/>
      <c r="F43" s="63"/>
      <c r="G43" s="71">
        <v>405.65997077777803</v>
      </c>
      <c r="H43" s="71">
        <v>375.83311340659299</v>
      </c>
      <c r="I43" s="71">
        <v>369.1822525</v>
      </c>
      <c r="J43" s="71">
        <v>0</v>
      </c>
      <c r="K43" s="71">
        <v>272.470032</v>
      </c>
      <c r="L43" s="71">
        <v>287.73096769230801</v>
      </c>
      <c r="M43" s="71">
        <v>370.25930043478297</v>
      </c>
      <c r="N43" s="71">
        <v>397.28293097826099</v>
      </c>
    </row>
    <row r="44" spans="2:14">
      <c r="B44" s="42"/>
      <c r="C44" s="42"/>
      <c r="D44" s="42"/>
      <c r="E44" s="42"/>
      <c r="F44" s="42"/>
    </row>
    <row r="45" spans="2:14">
      <c r="B45" s="42"/>
      <c r="C45" s="42"/>
      <c r="D45" s="42"/>
      <c r="E45" s="42"/>
      <c r="F45" s="42"/>
      <c r="G45" s="83"/>
      <c r="H45" s="83"/>
      <c r="I45" s="83"/>
      <c r="J45" s="83"/>
      <c r="K45" s="83"/>
      <c r="L45" s="83"/>
      <c r="M45" s="83"/>
      <c r="N45" s="83"/>
    </row>
    <row r="46" spans="2:14">
      <c r="B46" s="42"/>
      <c r="C46" s="42"/>
      <c r="D46" s="42"/>
      <c r="E46" s="42"/>
      <c r="F46" s="42"/>
    </row>
    <row r="47" spans="2:14">
      <c r="B47" s="42"/>
      <c r="C47" s="42"/>
      <c r="D47" s="42"/>
      <c r="E47" s="42"/>
      <c r="F47" s="42"/>
    </row>
    <row r="48" spans="2:14">
      <c r="B48" s="42"/>
      <c r="C48" s="42"/>
      <c r="D48" s="42"/>
      <c r="E48" s="42"/>
      <c r="F48" s="42"/>
    </row>
    <row r="49" spans="2:6">
      <c r="B49" s="42"/>
      <c r="C49" s="42"/>
      <c r="D49" s="42"/>
      <c r="E49" s="42"/>
      <c r="F49" s="42"/>
    </row>
    <row r="50" spans="2:6">
      <c r="B50" s="42"/>
      <c r="C50" s="42"/>
      <c r="D50" s="42"/>
      <c r="E50" s="42"/>
      <c r="F50" s="42"/>
    </row>
    <row r="51" spans="2:6">
      <c r="B51" s="42"/>
      <c r="C51" s="42"/>
      <c r="D51" s="42"/>
      <c r="E51" s="42"/>
      <c r="F51" s="42"/>
    </row>
    <row r="52" spans="2:6">
      <c r="B52" s="42"/>
      <c r="C52" s="42"/>
      <c r="D52" s="42"/>
      <c r="E52" s="42"/>
      <c r="F52" s="42"/>
    </row>
    <row r="53" spans="2:6">
      <c r="B53" s="42"/>
      <c r="C53" s="42"/>
      <c r="D53" s="42"/>
      <c r="E53" s="42"/>
      <c r="F53" s="42"/>
    </row>
    <row r="54" spans="2:6">
      <c r="B54" s="42"/>
      <c r="C54" s="42"/>
      <c r="D54" s="42"/>
      <c r="E54" s="42"/>
      <c r="F54" s="42"/>
    </row>
    <row r="55" spans="2:6">
      <c r="B55" s="42"/>
      <c r="C55" s="42"/>
      <c r="D55" s="42"/>
      <c r="E55" s="42"/>
      <c r="F55" s="42"/>
    </row>
    <row r="56" spans="2:6">
      <c r="B56" s="42"/>
      <c r="C56" s="42"/>
      <c r="D56" s="42"/>
      <c r="E56" s="42"/>
      <c r="F56" s="42"/>
    </row>
    <row r="57" spans="2:6">
      <c r="B57" s="42"/>
      <c r="C57" s="42"/>
      <c r="D57" s="42"/>
      <c r="E57" s="42"/>
      <c r="F57" s="42"/>
    </row>
    <row r="58" spans="2:6">
      <c r="B58" s="42"/>
      <c r="C58" s="42"/>
      <c r="D58" s="42"/>
      <c r="E58" s="42"/>
      <c r="F58" s="42"/>
    </row>
    <row r="59" spans="2:6">
      <c r="B59" s="42"/>
      <c r="C59" s="42"/>
      <c r="D59" s="42"/>
      <c r="E59" s="42"/>
      <c r="F59" s="42"/>
    </row>
    <row r="60" spans="2:6">
      <c r="B60" s="42"/>
      <c r="C60" s="42"/>
      <c r="D60" s="42"/>
      <c r="E60" s="42"/>
      <c r="F60" s="42"/>
    </row>
    <row r="61" spans="2:6">
      <c r="B61" s="42"/>
      <c r="C61" s="42"/>
      <c r="D61" s="42"/>
      <c r="E61" s="42"/>
      <c r="F61" s="42"/>
    </row>
    <row r="62" spans="2:6">
      <c r="B62" s="42"/>
      <c r="C62" s="42"/>
      <c r="D62" s="42"/>
      <c r="E62" s="42"/>
      <c r="F62" s="42"/>
    </row>
    <row r="63" spans="2:6">
      <c r="B63" s="42"/>
      <c r="C63" s="42"/>
      <c r="D63" s="42"/>
      <c r="E63" s="42"/>
      <c r="F63" s="42"/>
    </row>
    <row r="64" spans="2:6">
      <c r="B64" s="42"/>
      <c r="C64" s="42"/>
      <c r="D64" s="42"/>
      <c r="E64" s="42"/>
      <c r="F64" s="42"/>
    </row>
    <row r="65" spans="2:6">
      <c r="B65" s="42"/>
      <c r="C65" s="42"/>
      <c r="D65" s="42"/>
      <c r="E65" s="42"/>
      <c r="F65" s="42"/>
    </row>
    <row r="66" spans="2:6">
      <c r="B66" s="42"/>
      <c r="C66" s="42"/>
      <c r="D66" s="42"/>
      <c r="E66" s="42"/>
      <c r="F66" s="42"/>
    </row>
    <row r="67" spans="2:6">
      <c r="B67" s="42"/>
      <c r="C67" s="42"/>
      <c r="D67" s="42"/>
      <c r="E67" s="42"/>
      <c r="F67" s="42"/>
    </row>
    <row r="68" spans="2:6">
      <c r="B68" s="42"/>
      <c r="C68" s="42"/>
      <c r="D68" s="42"/>
      <c r="E68" s="42"/>
      <c r="F68" s="42"/>
    </row>
    <row r="69" spans="2:6">
      <c r="B69" s="42"/>
      <c r="C69" s="42"/>
      <c r="D69" s="42"/>
      <c r="E69" s="42"/>
      <c r="F69" s="42"/>
    </row>
    <row r="70" spans="2:6">
      <c r="B70" s="42"/>
      <c r="C70" s="42"/>
      <c r="D70" s="42"/>
      <c r="E70" s="42"/>
      <c r="F70" s="42"/>
    </row>
    <row r="71" spans="2:6">
      <c r="B71" s="42"/>
      <c r="C71" s="42"/>
      <c r="D71" s="42"/>
      <c r="E71" s="42"/>
      <c r="F71" s="42"/>
    </row>
    <row r="72" spans="2:6">
      <c r="B72" s="42"/>
      <c r="C72" s="42"/>
      <c r="D72" s="42"/>
      <c r="E72" s="42"/>
      <c r="F72" s="42"/>
    </row>
    <row r="73" spans="2:6">
      <c r="B73" s="42"/>
      <c r="C73" s="42"/>
      <c r="D73" s="42"/>
      <c r="E73" s="42"/>
      <c r="F73" s="42"/>
    </row>
    <row r="74" spans="2:6">
      <c r="B74" s="42"/>
      <c r="C74" s="42"/>
      <c r="D74" s="42"/>
      <c r="E74" s="42"/>
      <c r="F74" s="42"/>
    </row>
    <row r="75" spans="2:6">
      <c r="B75" s="42"/>
      <c r="C75" s="42"/>
      <c r="D75" s="42"/>
      <c r="E75" s="42"/>
      <c r="F75" s="42"/>
    </row>
    <row r="76" spans="2:6">
      <c r="B76" s="42"/>
      <c r="C76" s="42"/>
      <c r="D76" s="42"/>
      <c r="E76" s="42"/>
      <c r="F76" s="42"/>
    </row>
    <row r="77" spans="2:6">
      <c r="B77" s="42"/>
      <c r="C77" s="42"/>
      <c r="D77" s="42"/>
      <c r="E77" s="42"/>
      <c r="F77" s="42"/>
    </row>
    <row r="78" spans="2:6">
      <c r="B78" s="42"/>
      <c r="C78" s="42"/>
      <c r="D78" s="42"/>
      <c r="E78" s="42"/>
      <c r="F78" s="42"/>
    </row>
    <row r="79" spans="2:6">
      <c r="B79" s="42"/>
      <c r="C79" s="42"/>
      <c r="D79" s="42"/>
      <c r="E79" s="42"/>
      <c r="F79" s="42"/>
    </row>
    <row r="80" spans="2:6">
      <c r="B80" s="42"/>
      <c r="C80" s="42"/>
      <c r="D80" s="42"/>
      <c r="E80" s="42"/>
      <c r="F80" s="42"/>
    </row>
    <row r="81" spans="2:6">
      <c r="B81" s="42"/>
      <c r="C81" s="42"/>
      <c r="D81" s="42"/>
      <c r="E81" s="42"/>
      <c r="F81" s="42"/>
    </row>
    <row r="82" spans="2:6">
      <c r="B82" s="42"/>
      <c r="C82" s="42"/>
      <c r="D82" s="42"/>
      <c r="E82" s="42"/>
      <c r="F82" s="42"/>
    </row>
    <row r="83" spans="2:6">
      <c r="B83" s="42"/>
      <c r="C83" s="42"/>
      <c r="D83" s="42"/>
      <c r="E83" s="42"/>
      <c r="F83" s="42"/>
    </row>
    <row r="84" spans="2:6">
      <c r="B84" s="42"/>
      <c r="C84" s="42"/>
      <c r="D84" s="42"/>
      <c r="E84" s="42"/>
      <c r="F84" s="42"/>
    </row>
    <row r="85" spans="2:6">
      <c r="B85" s="42"/>
      <c r="C85" s="42"/>
      <c r="D85" s="42"/>
      <c r="E85" s="42"/>
      <c r="F85" s="42"/>
    </row>
    <row r="86" spans="2:6">
      <c r="B86" s="42"/>
      <c r="C86" s="42"/>
      <c r="D86" s="42"/>
      <c r="E86" s="42"/>
      <c r="F86" s="42"/>
    </row>
    <row r="87" spans="2:6">
      <c r="B87" s="42"/>
      <c r="C87" s="42"/>
      <c r="D87" s="42"/>
      <c r="E87" s="42"/>
      <c r="F87" s="42"/>
    </row>
    <row r="88" spans="2:6">
      <c r="B88" s="42"/>
      <c r="C88" s="42"/>
      <c r="D88" s="42"/>
      <c r="E88" s="42"/>
      <c r="F88" s="42"/>
    </row>
    <row r="89" spans="2:6">
      <c r="B89" s="42"/>
      <c r="C89" s="42"/>
      <c r="D89" s="42"/>
      <c r="E89" s="42"/>
      <c r="F89" s="42"/>
    </row>
    <row r="90" spans="2:6">
      <c r="B90" s="42"/>
      <c r="C90" s="42"/>
      <c r="D90" s="42"/>
      <c r="E90" s="42"/>
      <c r="F90" s="42"/>
    </row>
    <row r="91" spans="2:6">
      <c r="B91" s="42"/>
      <c r="C91" s="42"/>
      <c r="D91" s="42"/>
      <c r="E91" s="42"/>
      <c r="F91" s="42"/>
    </row>
    <row r="92" spans="2:6">
      <c r="B92" s="42"/>
      <c r="C92" s="42"/>
      <c r="D92" s="42"/>
      <c r="E92" s="42"/>
      <c r="F92" s="42"/>
    </row>
    <row r="93" spans="2:6">
      <c r="B93" s="42"/>
      <c r="C93" s="42"/>
      <c r="D93" s="42"/>
      <c r="E93" s="42"/>
      <c r="F93" s="42"/>
    </row>
    <row r="94" spans="2:6">
      <c r="B94" s="42"/>
      <c r="C94" s="42"/>
      <c r="D94" s="42"/>
      <c r="E94" s="42"/>
      <c r="F94" s="42"/>
    </row>
    <row r="95" spans="2:6">
      <c r="B95" s="42"/>
      <c r="C95" s="42"/>
      <c r="D95" s="42"/>
      <c r="E95" s="42"/>
      <c r="F95" s="42"/>
    </row>
    <row r="96" spans="2:6">
      <c r="B96" s="42"/>
      <c r="C96" s="42"/>
      <c r="D96" s="42"/>
      <c r="E96" s="42"/>
      <c r="F96" s="42"/>
    </row>
    <row r="97" spans="2:6">
      <c r="B97" s="42"/>
      <c r="C97" s="42"/>
      <c r="D97" s="42"/>
      <c r="E97" s="42"/>
      <c r="F97" s="42"/>
    </row>
    <row r="98" spans="2:6">
      <c r="B98" s="42"/>
      <c r="C98" s="42"/>
      <c r="D98" s="42"/>
      <c r="E98" s="42"/>
      <c r="F98" s="42"/>
    </row>
    <row r="99" spans="2:6">
      <c r="B99" s="42"/>
      <c r="C99" s="42"/>
      <c r="D99" s="42"/>
      <c r="E99" s="42"/>
      <c r="F99" s="42"/>
    </row>
    <row r="100" spans="2:6">
      <c r="B100" s="42"/>
      <c r="C100" s="42"/>
      <c r="D100" s="42"/>
      <c r="E100" s="42"/>
      <c r="F100" s="42"/>
    </row>
    <row r="101" spans="2:6">
      <c r="B101" s="42"/>
      <c r="C101" s="42"/>
      <c r="D101" s="42"/>
      <c r="E101" s="42"/>
      <c r="F101" s="42"/>
    </row>
    <row r="102" spans="2:6">
      <c r="B102" s="42"/>
      <c r="C102" s="42"/>
      <c r="D102" s="42"/>
      <c r="E102" s="42"/>
      <c r="F102" s="42"/>
    </row>
    <row r="103" spans="2:6">
      <c r="B103" s="42"/>
      <c r="C103" s="42"/>
      <c r="D103" s="42"/>
      <c r="E103" s="42"/>
      <c r="F103" s="42"/>
    </row>
    <row r="104" spans="2:6">
      <c r="B104" s="42"/>
      <c r="C104" s="42"/>
      <c r="D104" s="42"/>
      <c r="E104" s="42"/>
      <c r="F104" s="42"/>
    </row>
    <row r="105" spans="2:6">
      <c r="B105" s="42"/>
      <c r="C105" s="42"/>
      <c r="D105" s="42"/>
      <c r="E105" s="42"/>
      <c r="F105" s="42"/>
    </row>
    <row r="106" spans="2:6">
      <c r="B106" s="42"/>
      <c r="C106" s="42"/>
      <c r="D106" s="42"/>
      <c r="E106" s="42"/>
      <c r="F106" s="42"/>
    </row>
    <row r="107" spans="2:6">
      <c r="B107" s="42"/>
      <c r="C107" s="42"/>
      <c r="D107" s="42"/>
      <c r="E107" s="42"/>
      <c r="F107" s="42"/>
    </row>
    <row r="108" spans="2:6">
      <c r="B108" s="42"/>
      <c r="C108" s="42"/>
      <c r="D108" s="42"/>
      <c r="E108" s="42"/>
      <c r="F108" s="42"/>
    </row>
    <row r="109" spans="2:6">
      <c r="B109" s="42"/>
      <c r="C109" s="42"/>
      <c r="D109" s="42"/>
      <c r="E109" s="42"/>
      <c r="F109" s="42"/>
    </row>
    <row r="110" spans="2:6">
      <c r="B110" s="42"/>
      <c r="C110" s="42"/>
      <c r="D110" s="42"/>
      <c r="E110" s="42"/>
      <c r="F110" s="42"/>
    </row>
    <row r="111" spans="2:6">
      <c r="B111" s="42"/>
      <c r="C111" s="42"/>
      <c r="D111" s="42"/>
      <c r="E111" s="42"/>
      <c r="F111" s="42"/>
    </row>
    <row r="112" spans="2:6">
      <c r="B112" s="42"/>
      <c r="C112" s="42"/>
      <c r="D112" s="42"/>
      <c r="E112" s="42"/>
      <c r="F112" s="42"/>
    </row>
    <row r="113" spans="2:6">
      <c r="B113" s="42"/>
      <c r="C113" s="42"/>
      <c r="D113" s="42"/>
      <c r="E113" s="42"/>
      <c r="F113" s="42"/>
    </row>
    <row r="114" spans="2:6">
      <c r="B114" s="42"/>
      <c r="C114" s="42"/>
      <c r="D114" s="42"/>
      <c r="E114" s="42"/>
      <c r="F114" s="42"/>
    </row>
    <row r="115" spans="2:6">
      <c r="B115" s="42"/>
      <c r="C115" s="42"/>
      <c r="D115" s="42"/>
      <c r="E115" s="42"/>
      <c r="F115" s="42"/>
    </row>
    <row r="116" spans="2:6">
      <c r="B116" s="42"/>
      <c r="C116" s="42"/>
      <c r="D116" s="42"/>
      <c r="E116" s="42"/>
      <c r="F116" s="42"/>
    </row>
    <row r="117" spans="2:6">
      <c r="B117" s="42"/>
      <c r="C117" s="42"/>
      <c r="D117" s="42"/>
      <c r="E117" s="42"/>
      <c r="F117" s="42"/>
    </row>
    <row r="118" spans="2:6">
      <c r="B118" s="42"/>
      <c r="C118" s="42"/>
      <c r="D118" s="42"/>
      <c r="E118" s="42"/>
      <c r="F118" s="42"/>
    </row>
    <row r="119" spans="2:6">
      <c r="B119" s="42"/>
      <c r="C119" s="42"/>
      <c r="D119" s="42"/>
      <c r="E119" s="42"/>
      <c r="F119" s="42"/>
    </row>
    <row r="120" spans="2:6">
      <c r="B120" s="42"/>
      <c r="C120" s="42"/>
      <c r="D120" s="42"/>
      <c r="E120" s="42"/>
      <c r="F120" s="42"/>
    </row>
    <row r="121" spans="2:6">
      <c r="B121" s="42"/>
      <c r="C121" s="42"/>
      <c r="D121" s="42"/>
      <c r="E121" s="42"/>
      <c r="F121" s="42"/>
    </row>
    <row r="122" spans="2:6">
      <c r="B122" s="42"/>
      <c r="C122" s="42"/>
      <c r="D122" s="42"/>
      <c r="E122" s="42"/>
      <c r="F122" s="42"/>
    </row>
    <row r="123" spans="2:6">
      <c r="B123" s="72"/>
      <c r="C123" s="73"/>
      <c r="D123" s="73"/>
      <c r="E123" s="73"/>
      <c r="F123" s="73"/>
    </row>
    <row r="124" spans="2:6">
      <c r="B124" s="72"/>
      <c r="C124" s="73"/>
      <c r="D124" s="73"/>
      <c r="E124" s="73"/>
      <c r="F124" s="73"/>
    </row>
    <row r="125" spans="2:6">
      <c r="B125" s="72"/>
      <c r="C125" s="73"/>
      <c r="D125" s="73"/>
      <c r="E125" s="73"/>
      <c r="F125" s="73"/>
    </row>
    <row r="126" spans="2:6">
      <c r="B126" s="72"/>
      <c r="C126" s="73"/>
      <c r="D126" s="73"/>
      <c r="E126" s="73"/>
      <c r="F126" s="73"/>
    </row>
    <row r="127" spans="2:6">
      <c r="B127" s="72"/>
      <c r="C127" s="73"/>
      <c r="D127" s="73"/>
      <c r="E127" s="73"/>
      <c r="F127" s="73"/>
    </row>
    <row r="128" spans="2:6">
      <c r="B128" s="72"/>
      <c r="C128" s="73"/>
      <c r="D128" s="73"/>
      <c r="E128" s="73"/>
      <c r="F128" s="73"/>
    </row>
    <row r="129" spans="2:6">
      <c r="B129" s="72"/>
      <c r="C129" s="73"/>
      <c r="D129" s="73"/>
      <c r="E129" s="73"/>
      <c r="F129" s="73"/>
    </row>
    <row r="130" spans="2:6">
      <c r="B130" s="72"/>
      <c r="C130" s="73"/>
      <c r="D130" s="73"/>
      <c r="E130" s="73"/>
      <c r="F130" s="73"/>
    </row>
    <row r="131" spans="2:6">
      <c r="B131" s="72"/>
      <c r="C131" s="73"/>
      <c r="D131" s="73"/>
      <c r="E131" s="73"/>
      <c r="F131" s="73"/>
    </row>
    <row r="132" spans="2:6">
      <c r="B132" s="72"/>
      <c r="C132" s="73"/>
      <c r="D132" s="73"/>
      <c r="E132" s="73"/>
      <c r="F132" s="73"/>
    </row>
    <row r="133" spans="2:6">
      <c r="B133" s="74"/>
    </row>
  </sheetData>
  <pageMargins left="0.7" right="0.7" top="0.75" bottom="0.75" header="0.3" footer="0.3"/>
  <headerFooter>
    <oddHeader>&amp;L&amp;"Aptos"&amp;10&amp;K000000 Vår Energi - Internal&amp;1#_x000D_</oddHead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64C46B-F16C-4066-B2CD-811EDACAF41F}">
  <dimension ref="A1:P113"/>
  <sheetViews>
    <sheetView showGridLines="0" workbookViewId="0">
      <selection activeCell="B4" sqref="B4"/>
    </sheetView>
  </sheetViews>
  <sheetFormatPr defaultColWidth="7.625" defaultRowHeight="12.75"/>
  <cols>
    <col min="1" max="1" width="4.75" customWidth="1"/>
    <col min="2" max="2" width="19.5" customWidth="1"/>
    <col min="3" max="3" width="16" bestFit="1" customWidth="1"/>
    <col min="4" max="4" width="15.25" bestFit="1" customWidth="1"/>
    <col min="5" max="5" width="16" bestFit="1" customWidth="1"/>
    <col min="6" max="6" width="13.625" bestFit="1" customWidth="1"/>
    <col min="7" max="8" width="10.625" customWidth="1"/>
    <col min="9" max="9" width="11.625" bestFit="1" customWidth="1"/>
    <col min="10" max="18" width="12" customWidth="1"/>
    <col min="19" max="19" width="11" customWidth="1"/>
    <col min="20" max="21" width="12" customWidth="1"/>
    <col min="22" max="22" width="11" customWidth="1"/>
  </cols>
  <sheetData>
    <row r="1" spans="1:16" ht="31.5" customHeight="1">
      <c r="B1" s="75" t="s">
        <v>247</v>
      </c>
      <c r="C1" s="76"/>
      <c r="D1" s="76"/>
      <c r="E1" s="76"/>
      <c r="F1" s="76"/>
      <c r="G1" s="39"/>
      <c r="H1" s="39"/>
      <c r="I1" s="39"/>
      <c r="J1" s="39"/>
      <c r="K1" s="39"/>
      <c r="L1" s="39"/>
      <c r="M1" s="39"/>
      <c r="N1" s="39"/>
      <c r="O1" s="39"/>
      <c r="P1" s="39"/>
    </row>
    <row r="2" spans="1:16" ht="22.5" customHeight="1">
      <c r="B2" s="39"/>
      <c r="C2" s="39"/>
      <c r="D2" s="39"/>
      <c r="E2" s="39"/>
      <c r="F2" s="39"/>
      <c r="G2" s="39"/>
      <c r="H2" s="39"/>
      <c r="I2" s="39"/>
      <c r="J2" s="39"/>
      <c r="K2" s="39"/>
      <c r="L2" s="39"/>
      <c r="M2" s="39"/>
      <c r="N2" s="39"/>
      <c r="O2" s="39"/>
      <c r="P2" s="39"/>
    </row>
    <row r="3" spans="1:16" ht="16.5">
      <c r="B3" s="67" t="s">
        <v>201</v>
      </c>
      <c r="C3" s="67" t="s">
        <v>202</v>
      </c>
      <c r="D3" s="67" t="s">
        <v>203</v>
      </c>
      <c r="E3" s="67" t="s">
        <v>202</v>
      </c>
      <c r="F3" s="67" t="s">
        <v>204</v>
      </c>
      <c r="G3" s="67" t="s">
        <v>248</v>
      </c>
      <c r="H3" s="68" t="s">
        <v>3</v>
      </c>
      <c r="I3" s="68" t="s">
        <v>2</v>
      </c>
      <c r="J3" s="68" t="s">
        <v>205</v>
      </c>
      <c r="K3" s="68" t="s">
        <v>206</v>
      </c>
      <c r="L3" s="68" t="s">
        <v>206</v>
      </c>
      <c r="M3" s="68" t="s">
        <v>7</v>
      </c>
      <c r="N3" s="68" t="s">
        <v>6</v>
      </c>
      <c r="O3" s="68" t="s">
        <v>5</v>
      </c>
      <c r="P3" s="68" t="s">
        <v>4</v>
      </c>
    </row>
    <row r="4" spans="1:16" ht="16.5">
      <c r="A4" s="77"/>
      <c r="B4" s="63" t="s">
        <v>126</v>
      </c>
      <c r="C4" s="63" t="s">
        <v>250</v>
      </c>
      <c r="D4" s="63" t="s">
        <v>207</v>
      </c>
      <c r="E4" s="63" t="s">
        <v>250</v>
      </c>
      <c r="F4" s="63" t="s">
        <v>17</v>
      </c>
      <c r="G4" s="63" t="s">
        <v>249</v>
      </c>
      <c r="H4" s="78">
        <v>862786</v>
      </c>
      <c r="I4" s="78">
        <v>663580</v>
      </c>
      <c r="J4" s="78">
        <v>662664</v>
      </c>
      <c r="K4" s="78">
        <v>0</v>
      </c>
      <c r="L4" s="78">
        <v>0</v>
      </c>
      <c r="M4" s="78">
        <v>1441786</v>
      </c>
      <c r="N4" s="78">
        <v>1560567</v>
      </c>
      <c r="O4" s="78">
        <v>1443944</v>
      </c>
      <c r="P4" s="78">
        <v>1412942</v>
      </c>
    </row>
    <row r="5" spans="1:16" ht="16.5">
      <c r="A5" s="77"/>
      <c r="B5" s="63" t="s">
        <v>208</v>
      </c>
      <c r="C5" s="63" t="s">
        <v>209</v>
      </c>
      <c r="D5" s="63" t="s">
        <v>207</v>
      </c>
      <c r="E5" s="63" t="s">
        <v>209</v>
      </c>
      <c r="F5" s="63" t="s">
        <v>18</v>
      </c>
      <c r="G5" s="63" t="s">
        <v>249</v>
      </c>
      <c r="H5" s="78">
        <v>179352</v>
      </c>
      <c r="I5" s="78">
        <v>99974</v>
      </c>
      <c r="J5" s="78">
        <v>114970</v>
      </c>
      <c r="K5" s="78">
        <v>0</v>
      </c>
      <c r="L5" s="78">
        <v>0</v>
      </c>
      <c r="M5" s="78">
        <v>217229</v>
      </c>
      <c r="N5" s="78">
        <v>222230</v>
      </c>
      <c r="O5" s="78">
        <v>154258</v>
      </c>
      <c r="P5" s="78">
        <v>175058</v>
      </c>
    </row>
    <row r="6" spans="1:16" ht="16.5">
      <c r="A6" s="77"/>
      <c r="B6" s="63" t="s">
        <v>210</v>
      </c>
      <c r="C6" s="63" t="s">
        <v>251</v>
      </c>
      <c r="D6" s="63" t="s">
        <v>211</v>
      </c>
      <c r="E6" s="63" t="s">
        <v>251</v>
      </c>
      <c r="F6" s="63" t="s">
        <v>15</v>
      </c>
      <c r="G6" s="63" t="s">
        <v>249</v>
      </c>
      <c r="H6" s="78">
        <v>6690297</v>
      </c>
      <c r="I6" s="78">
        <v>5879684</v>
      </c>
      <c r="J6" s="78">
        <v>5166591</v>
      </c>
      <c r="K6" s="78">
        <v>0</v>
      </c>
      <c r="L6" s="78">
        <v>0</v>
      </c>
      <c r="M6" s="78">
        <v>2143233</v>
      </c>
      <c r="N6" s="78">
        <v>2383908.4</v>
      </c>
      <c r="O6" s="78">
        <v>5176711.5999999996</v>
      </c>
      <c r="P6" s="78">
        <v>6904370</v>
      </c>
    </row>
    <row r="7" spans="1:16" ht="16.5">
      <c r="A7" s="77"/>
      <c r="B7" s="63" t="s">
        <v>124</v>
      </c>
      <c r="C7" s="63" t="s">
        <v>209</v>
      </c>
      <c r="D7" s="63" t="s">
        <v>211</v>
      </c>
      <c r="E7" s="63" t="s">
        <v>209</v>
      </c>
      <c r="F7" s="63" t="s">
        <v>18</v>
      </c>
      <c r="G7" s="63" t="s">
        <v>249</v>
      </c>
      <c r="H7" s="78">
        <v>570852</v>
      </c>
      <c r="I7" s="78">
        <v>450559</v>
      </c>
      <c r="J7" s="78">
        <v>185871</v>
      </c>
      <c r="K7" s="78">
        <v>0</v>
      </c>
      <c r="L7" s="78">
        <v>0</v>
      </c>
      <c r="M7" s="78">
        <v>912452</v>
      </c>
      <c r="N7" s="78">
        <v>890018</v>
      </c>
      <c r="O7" s="78">
        <v>625449</v>
      </c>
      <c r="P7" s="78">
        <v>604146</v>
      </c>
    </row>
    <row r="8" spans="1:16" ht="16.5">
      <c r="A8" s="77"/>
      <c r="B8" s="63" t="s">
        <v>212</v>
      </c>
      <c r="C8" s="63" t="s">
        <v>251</v>
      </c>
      <c r="D8" s="63" t="s">
        <v>211</v>
      </c>
      <c r="E8" s="63" t="s">
        <v>251</v>
      </c>
      <c r="F8" s="63" t="s">
        <v>15</v>
      </c>
      <c r="G8" s="63" t="s">
        <v>249</v>
      </c>
      <c r="H8" s="78">
        <v>397163</v>
      </c>
      <c r="I8" s="78">
        <v>313224</v>
      </c>
      <c r="J8" s="78">
        <v>404284</v>
      </c>
      <c r="K8" s="78">
        <v>0</v>
      </c>
      <c r="L8" s="78">
        <v>0</v>
      </c>
      <c r="M8" s="78">
        <v>89923</v>
      </c>
      <c r="N8" s="78">
        <v>81785</v>
      </c>
      <c r="O8" s="78">
        <v>83748</v>
      </c>
      <c r="P8" s="78">
        <v>323253</v>
      </c>
    </row>
    <row r="9" spans="1:16" ht="16.5">
      <c r="A9" s="77"/>
      <c r="B9" s="63" t="s">
        <v>213</v>
      </c>
      <c r="C9" s="63" t="s">
        <v>214</v>
      </c>
      <c r="D9" s="63" t="s">
        <v>207</v>
      </c>
      <c r="E9" s="63" t="s">
        <v>214</v>
      </c>
      <c r="F9" s="63" t="s">
        <v>18</v>
      </c>
      <c r="G9" s="63" t="s">
        <v>249</v>
      </c>
      <c r="H9" s="78">
        <v>859686</v>
      </c>
      <c r="I9" s="78">
        <v>884859</v>
      </c>
      <c r="J9" s="78">
        <v>749532</v>
      </c>
      <c r="K9" s="78">
        <v>0</v>
      </c>
      <c r="L9" s="78">
        <v>0</v>
      </c>
      <c r="M9" s="78">
        <v>660502</v>
      </c>
      <c r="N9" s="78">
        <v>572158</v>
      </c>
      <c r="O9" s="78">
        <v>512258</v>
      </c>
      <c r="P9" s="78">
        <v>961152</v>
      </c>
    </row>
    <row r="10" spans="1:16" ht="16.5">
      <c r="A10" s="77"/>
      <c r="B10" s="63" t="s">
        <v>215</v>
      </c>
      <c r="C10" s="63" t="s">
        <v>214</v>
      </c>
      <c r="D10" s="63" t="s">
        <v>207</v>
      </c>
      <c r="E10" s="63" t="s">
        <v>214</v>
      </c>
      <c r="F10" s="63" t="s">
        <v>18</v>
      </c>
      <c r="G10" s="63" t="s">
        <v>249</v>
      </c>
      <c r="H10" s="78">
        <v>88411</v>
      </c>
      <c r="I10" s="78">
        <v>75705</v>
      </c>
      <c r="J10" s="78">
        <v>70448</v>
      </c>
      <c r="K10" s="78">
        <v>0</v>
      </c>
      <c r="L10" s="78">
        <v>0</v>
      </c>
      <c r="M10" s="78">
        <v>76535</v>
      </c>
      <c r="N10" s="78">
        <v>80979.86</v>
      </c>
      <c r="O10" s="78">
        <v>61349.14</v>
      </c>
      <c r="P10" s="78">
        <v>102833</v>
      </c>
    </row>
    <row r="11" spans="1:16" ht="16.5">
      <c r="A11" s="77"/>
      <c r="B11" s="63" t="s">
        <v>216</v>
      </c>
      <c r="C11" s="63" t="s">
        <v>133</v>
      </c>
      <c r="D11" s="63" t="s">
        <v>207</v>
      </c>
      <c r="E11" s="63" t="s">
        <v>133</v>
      </c>
      <c r="F11" s="63" t="s">
        <v>18</v>
      </c>
      <c r="G11" s="63" t="s">
        <v>249</v>
      </c>
      <c r="H11" s="78">
        <v>152516</v>
      </c>
      <c r="I11" s="78">
        <v>147488</v>
      </c>
      <c r="J11" s="78">
        <v>96633</v>
      </c>
      <c r="K11" s="78">
        <v>0</v>
      </c>
      <c r="L11" s="78">
        <v>0</v>
      </c>
      <c r="M11" s="78">
        <v>176620</v>
      </c>
      <c r="N11" s="78">
        <v>164695</v>
      </c>
      <c r="O11" s="78">
        <v>156678</v>
      </c>
      <c r="P11" s="78">
        <v>148765</v>
      </c>
    </row>
    <row r="12" spans="1:16" ht="16.5">
      <c r="A12" s="77"/>
      <c r="B12" s="63" t="s">
        <v>217</v>
      </c>
      <c r="C12" s="63" t="s">
        <v>133</v>
      </c>
      <c r="D12" s="63" t="s">
        <v>207</v>
      </c>
      <c r="E12" s="63" t="s">
        <v>133</v>
      </c>
      <c r="F12" s="63" t="s">
        <v>18</v>
      </c>
      <c r="G12" s="63" t="s">
        <v>249</v>
      </c>
      <c r="H12" s="78">
        <v>94039</v>
      </c>
      <c r="I12" s="78">
        <v>81176</v>
      </c>
      <c r="J12" s="78">
        <v>63040</v>
      </c>
      <c r="K12" s="78">
        <v>0</v>
      </c>
      <c r="L12" s="78">
        <v>0</v>
      </c>
      <c r="M12" s="78">
        <v>93837</v>
      </c>
      <c r="N12" s="78">
        <v>112717.57</v>
      </c>
      <c r="O12" s="78">
        <v>109760.43</v>
      </c>
      <c r="P12" s="78">
        <v>106496</v>
      </c>
    </row>
    <row r="13" spans="1:16" ht="16.5">
      <c r="A13" s="77"/>
      <c r="B13" s="63" t="s">
        <v>218</v>
      </c>
      <c r="C13" s="63" t="s">
        <v>214</v>
      </c>
      <c r="D13" s="63" t="s">
        <v>207</v>
      </c>
      <c r="E13" s="63" t="s">
        <v>214</v>
      </c>
      <c r="F13" s="63" t="s">
        <v>18</v>
      </c>
      <c r="G13" s="63" t="s">
        <v>249</v>
      </c>
      <c r="H13" s="78">
        <v>132463</v>
      </c>
      <c r="I13" s="78">
        <v>124399</v>
      </c>
      <c r="J13" s="78">
        <v>106970</v>
      </c>
      <c r="K13" s="78">
        <v>0</v>
      </c>
      <c r="L13" s="78">
        <v>0</v>
      </c>
      <c r="M13" s="78">
        <v>146183</v>
      </c>
      <c r="N13" s="78">
        <v>144573.85999999999</v>
      </c>
      <c r="O13" s="78">
        <v>112069.14</v>
      </c>
      <c r="P13" s="78">
        <v>133835</v>
      </c>
    </row>
    <row r="14" spans="1:16" ht="16.5">
      <c r="A14" s="77"/>
      <c r="B14" s="63" t="s">
        <v>219</v>
      </c>
      <c r="C14" s="63" t="s">
        <v>214</v>
      </c>
      <c r="D14" s="63" t="s">
        <v>207</v>
      </c>
      <c r="E14" s="63" t="s">
        <v>214</v>
      </c>
      <c r="F14" s="63" t="s">
        <v>18</v>
      </c>
      <c r="G14" s="63" t="s">
        <v>249</v>
      </c>
      <c r="H14" s="78">
        <v>495677</v>
      </c>
      <c r="I14" s="78">
        <v>420215</v>
      </c>
      <c r="J14" s="78">
        <v>435280</v>
      </c>
      <c r="K14" s="78">
        <v>0</v>
      </c>
      <c r="L14" s="78">
        <v>0</v>
      </c>
      <c r="M14" s="78">
        <v>0</v>
      </c>
      <c r="N14" s="78">
        <v>616919.43000000005</v>
      </c>
      <c r="O14" s="78">
        <v>543266.56999999995</v>
      </c>
      <c r="P14" s="78">
        <v>586220</v>
      </c>
    </row>
    <row r="15" spans="1:16" ht="16.5">
      <c r="A15" s="77"/>
      <c r="B15" s="63" t="s">
        <v>220</v>
      </c>
      <c r="C15" s="63" t="s">
        <v>214</v>
      </c>
      <c r="D15" s="63" t="s">
        <v>207</v>
      </c>
      <c r="E15" s="63" t="s">
        <v>214</v>
      </c>
      <c r="F15" s="63" t="s">
        <v>18</v>
      </c>
      <c r="G15" s="63" t="s">
        <v>249</v>
      </c>
      <c r="H15" s="78">
        <v>0</v>
      </c>
      <c r="I15" s="78">
        <v>13518</v>
      </c>
      <c r="J15" s="78">
        <v>40440</v>
      </c>
      <c r="K15" s="78">
        <v>0</v>
      </c>
      <c r="L15" s="78">
        <v>0</v>
      </c>
      <c r="M15" s="78">
        <v>69417</v>
      </c>
      <c r="N15" s="78">
        <v>77977.570000000007</v>
      </c>
      <c r="O15" s="78">
        <v>66128.429999999993</v>
      </c>
      <c r="P15" s="78">
        <v>32920</v>
      </c>
    </row>
    <row r="16" spans="1:16" ht="16.5">
      <c r="A16" s="77"/>
      <c r="B16" s="63" t="s">
        <v>221</v>
      </c>
      <c r="C16" s="63" t="s">
        <v>222</v>
      </c>
      <c r="D16" s="63" t="s">
        <v>207</v>
      </c>
      <c r="E16" s="63" t="s">
        <v>222</v>
      </c>
      <c r="F16" s="63" t="s">
        <v>17</v>
      </c>
      <c r="G16" s="63" t="s">
        <v>249</v>
      </c>
      <c r="H16" s="78">
        <v>958185</v>
      </c>
      <c r="I16" s="78">
        <v>921390</v>
      </c>
      <c r="J16" s="78">
        <v>972539</v>
      </c>
      <c r="K16" s="78">
        <v>0</v>
      </c>
      <c r="L16" s="78">
        <v>0</v>
      </c>
      <c r="M16" s="78">
        <v>1144011.5</v>
      </c>
      <c r="N16" s="78">
        <v>804664.5</v>
      </c>
      <c r="O16" s="78">
        <v>1156246</v>
      </c>
      <c r="P16" s="78">
        <v>1162864</v>
      </c>
    </row>
    <row r="17" spans="1:16" ht="16.5">
      <c r="A17" s="77"/>
      <c r="B17" s="63" t="s">
        <v>131</v>
      </c>
      <c r="C17" s="63" t="s">
        <v>222</v>
      </c>
      <c r="D17" s="63" t="s">
        <v>207</v>
      </c>
      <c r="E17" s="63" t="s">
        <v>222</v>
      </c>
      <c r="F17" s="63" t="s">
        <v>17</v>
      </c>
      <c r="G17" s="63" t="s">
        <v>249</v>
      </c>
      <c r="H17" s="78">
        <v>137091</v>
      </c>
      <c r="I17" s="78">
        <v>126862</v>
      </c>
      <c r="J17" s="78">
        <v>132927</v>
      </c>
      <c r="K17" s="78">
        <v>0</v>
      </c>
      <c r="L17" s="78">
        <v>0</v>
      </c>
      <c r="M17" s="78">
        <v>177835</v>
      </c>
      <c r="N17" s="78">
        <v>120997</v>
      </c>
      <c r="O17" s="78">
        <v>167672</v>
      </c>
      <c r="P17" s="78">
        <v>155506</v>
      </c>
    </row>
    <row r="18" spans="1:16" ht="16.5">
      <c r="A18" s="77"/>
      <c r="B18" s="63" t="s">
        <v>130</v>
      </c>
      <c r="C18" s="63" t="s">
        <v>16</v>
      </c>
      <c r="D18" s="63" t="s">
        <v>211</v>
      </c>
      <c r="E18" s="63" t="s">
        <v>16</v>
      </c>
      <c r="F18" s="63" t="s">
        <v>16</v>
      </c>
      <c r="G18" s="63" t="s">
        <v>249</v>
      </c>
      <c r="H18" s="78">
        <v>1234354</v>
      </c>
      <c r="I18" s="78">
        <v>1071634</v>
      </c>
      <c r="J18" s="78">
        <v>1728731</v>
      </c>
      <c r="K18" s="78">
        <v>0</v>
      </c>
      <c r="L18" s="78">
        <v>0</v>
      </c>
      <c r="M18" s="78">
        <v>1229242</v>
      </c>
      <c r="N18" s="78">
        <v>1180668</v>
      </c>
      <c r="O18" s="78">
        <v>1472454</v>
      </c>
      <c r="P18" s="78">
        <v>1350148</v>
      </c>
    </row>
    <row r="19" spans="1:16" ht="16.5">
      <c r="A19" s="77"/>
      <c r="B19" s="63" t="s">
        <v>123</v>
      </c>
      <c r="C19" s="63" t="s">
        <v>16</v>
      </c>
      <c r="D19" s="63" t="s">
        <v>207</v>
      </c>
      <c r="E19" s="63" t="s">
        <v>16</v>
      </c>
      <c r="F19" s="63" t="s">
        <v>16</v>
      </c>
      <c r="G19" s="63" t="s">
        <v>249</v>
      </c>
      <c r="H19" s="78">
        <v>5145748</v>
      </c>
      <c r="I19" s="78">
        <v>5415145.5</v>
      </c>
      <c r="J19" s="78">
        <v>4858729.5</v>
      </c>
      <c r="K19" s="78">
        <v>0</v>
      </c>
      <c r="L19" s="78">
        <v>0</v>
      </c>
      <c r="M19" s="78">
        <v>0</v>
      </c>
      <c r="N19" s="78">
        <v>1788782</v>
      </c>
      <c r="O19" s="78">
        <v>5863013</v>
      </c>
      <c r="P19" s="78">
        <v>4267876</v>
      </c>
    </row>
    <row r="20" spans="1:16" ht="16.5">
      <c r="A20" s="77"/>
      <c r="B20" s="63" t="s">
        <v>223</v>
      </c>
      <c r="C20" s="63" t="s">
        <v>223</v>
      </c>
      <c r="D20" s="63" t="s">
        <v>207</v>
      </c>
      <c r="E20" s="63" t="s">
        <v>223</v>
      </c>
      <c r="F20" s="63" t="s">
        <v>17</v>
      </c>
      <c r="G20" s="63" t="s">
        <v>249</v>
      </c>
      <c r="H20" s="78">
        <v>439584</v>
      </c>
      <c r="I20" s="78">
        <v>421114</v>
      </c>
      <c r="J20" s="78">
        <v>342244</v>
      </c>
      <c r="K20" s="78">
        <v>0</v>
      </c>
      <c r="L20" s="78">
        <v>0</v>
      </c>
      <c r="M20" s="78">
        <v>509536</v>
      </c>
      <c r="N20" s="78">
        <v>493130.71</v>
      </c>
      <c r="O20" s="78">
        <v>465627.29</v>
      </c>
      <c r="P20" s="78">
        <v>489961</v>
      </c>
    </row>
    <row r="21" spans="1:16" ht="16.5">
      <c r="A21" s="77"/>
      <c r="B21" s="63" t="s">
        <v>224</v>
      </c>
      <c r="C21" s="63" t="s">
        <v>252</v>
      </c>
      <c r="D21" s="63" t="s">
        <v>207</v>
      </c>
      <c r="E21" s="63" t="s">
        <v>252</v>
      </c>
      <c r="F21" s="63" t="s">
        <v>15</v>
      </c>
      <c r="G21" s="63" t="s">
        <v>249</v>
      </c>
      <c r="H21" s="78">
        <v>2188717</v>
      </c>
      <c r="I21" s="78">
        <v>1452943</v>
      </c>
      <c r="J21" s="78">
        <v>2257431</v>
      </c>
      <c r="K21" s="78">
        <v>0</v>
      </c>
      <c r="L21" s="78">
        <v>0</v>
      </c>
      <c r="M21" s="78">
        <v>2437257</v>
      </c>
      <c r="N21" s="78">
        <v>2303591</v>
      </c>
      <c r="O21" s="78">
        <v>2478230</v>
      </c>
      <c r="P21" s="78">
        <v>2425523</v>
      </c>
    </row>
    <row r="22" spans="1:16" ht="16.5">
      <c r="A22" s="77"/>
      <c r="B22" s="63" t="s">
        <v>125</v>
      </c>
      <c r="C22" s="63" t="s">
        <v>252</v>
      </c>
      <c r="D22" s="63" t="s">
        <v>207</v>
      </c>
      <c r="E22" s="63" t="s">
        <v>252</v>
      </c>
      <c r="F22" s="63" t="s">
        <v>15</v>
      </c>
      <c r="G22" s="63" t="s">
        <v>249</v>
      </c>
      <c r="H22" s="78">
        <v>838949</v>
      </c>
      <c r="I22" s="78">
        <v>596369</v>
      </c>
      <c r="J22" s="78">
        <v>981364</v>
      </c>
      <c r="K22" s="78">
        <v>0</v>
      </c>
      <c r="L22" s="78">
        <v>0</v>
      </c>
      <c r="M22" s="78">
        <v>912653</v>
      </c>
      <c r="N22" s="78">
        <v>746437</v>
      </c>
      <c r="O22" s="78">
        <v>889896</v>
      </c>
      <c r="P22" s="78">
        <v>526685</v>
      </c>
    </row>
    <row r="23" spans="1:16" ht="16.5">
      <c r="A23" s="77"/>
      <c r="B23" s="63" t="s">
        <v>225</v>
      </c>
      <c r="C23" s="63" t="s">
        <v>253</v>
      </c>
      <c r="D23" s="63" t="s">
        <v>207</v>
      </c>
      <c r="E23" s="63" t="s">
        <v>253</v>
      </c>
      <c r="F23" s="63" t="s">
        <v>17</v>
      </c>
      <c r="G23" s="63" t="s">
        <v>249</v>
      </c>
      <c r="H23" s="78">
        <v>4396</v>
      </c>
      <c r="I23" s="78">
        <v>3044</v>
      </c>
      <c r="J23" s="78">
        <v>2869</v>
      </c>
      <c r="K23" s="78">
        <v>0</v>
      </c>
      <c r="L23" s="78">
        <v>0</v>
      </c>
      <c r="M23" s="78">
        <v>5071</v>
      </c>
      <c r="N23" s="78">
        <v>5648</v>
      </c>
      <c r="O23" s="78">
        <v>-36</v>
      </c>
      <c r="P23" s="78">
        <v>3716</v>
      </c>
    </row>
    <row r="24" spans="1:16" ht="16.5">
      <c r="A24" s="77"/>
      <c r="B24" s="63" t="s">
        <v>226</v>
      </c>
      <c r="C24" s="63" t="s">
        <v>226</v>
      </c>
      <c r="D24" s="63" t="s">
        <v>207</v>
      </c>
      <c r="E24" s="63" t="s">
        <v>226</v>
      </c>
      <c r="F24" s="63" t="s">
        <v>18</v>
      </c>
      <c r="G24" s="63" t="s">
        <v>249</v>
      </c>
      <c r="H24" s="78">
        <v>32017.52</v>
      </c>
      <c r="I24" s="78">
        <v>36151.58</v>
      </c>
      <c r="J24" s="78">
        <v>26462.720000000001</v>
      </c>
      <c r="K24" s="78">
        <v>0</v>
      </c>
      <c r="L24" s="78">
        <v>0</v>
      </c>
      <c r="M24" s="78">
        <v>23677.97</v>
      </c>
      <c r="N24" s="78">
        <v>27499.49</v>
      </c>
      <c r="O24" s="78">
        <v>40260.339999999997</v>
      </c>
      <c r="P24" s="78">
        <v>60761.94</v>
      </c>
    </row>
    <row r="25" spans="1:16" ht="16.5">
      <c r="A25" s="77"/>
      <c r="B25" s="63" t="s">
        <v>227</v>
      </c>
      <c r="C25" s="63" t="s">
        <v>253</v>
      </c>
      <c r="D25" s="63" t="s">
        <v>207</v>
      </c>
      <c r="E25" s="63" t="s">
        <v>253</v>
      </c>
      <c r="F25" s="63" t="s">
        <v>17</v>
      </c>
      <c r="G25" s="63" t="s">
        <v>249</v>
      </c>
      <c r="H25" s="78">
        <v>38930</v>
      </c>
      <c r="I25" s="78">
        <v>34810</v>
      </c>
      <c r="J25" s="78">
        <v>9794</v>
      </c>
      <c r="K25" s="78">
        <v>0</v>
      </c>
      <c r="L25" s="78">
        <v>0</v>
      </c>
      <c r="M25" s="78">
        <v>37241</v>
      </c>
      <c r="N25" s="78">
        <v>34483</v>
      </c>
      <c r="O25" s="78">
        <v>19600</v>
      </c>
      <c r="P25" s="78">
        <v>14008</v>
      </c>
    </row>
    <row r="26" spans="1:16" ht="16.5">
      <c r="A26" s="77"/>
      <c r="B26" s="63" t="s">
        <v>228</v>
      </c>
      <c r="C26" s="63" t="s">
        <v>253</v>
      </c>
      <c r="D26" s="63" t="s">
        <v>207</v>
      </c>
      <c r="E26" s="63" t="s">
        <v>253</v>
      </c>
      <c r="F26" s="63" t="s">
        <v>17</v>
      </c>
      <c r="G26" s="63" t="s">
        <v>249</v>
      </c>
      <c r="H26" s="78">
        <v>2693</v>
      </c>
      <c r="I26" s="78">
        <v>4554</v>
      </c>
      <c r="J26" s="78">
        <v>2011</v>
      </c>
      <c r="K26" s="78">
        <v>0</v>
      </c>
      <c r="L26" s="78">
        <v>0</v>
      </c>
      <c r="M26" s="78">
        <v>2778</v>
      </c>
      <c r="N26" s="78">
        <v>3068</v>
      </c>
      <c r="O26" s="78">
        <v>1263</v>
      </c>
      <c r="P26" s="78">
        <v>2502</v>
      </c>
    </row>
    <row r="27" spans="1:16" ht="16.5">
      <c r="A27" s="77"/>
      <c r="B27" s="63" t="s">
        <v>229</v>
      </c>
      <c r="C27" s="63" t="s">
        <v>253</v>
      </c>
      <c r="D27" s="63" t="s">
        <v>207</v>
      </c>
      <c r="E27" s="63" t="s">
        <v>253</v>
      </c>
      <c r="F27" s="63" t="s">
        <v>17</v>
      </c>
      <c r="G27" s="63" t="s">
        <v>249</v>
      </c>
      <c r="H27" s="78">
        <v>67597</v>
      </c>
      <c r="I27" s="78">
        <v>86027</v>
      </c>
      <c r="J27" s="78">
        <v>70446</v>
      </c>
      <c r="K27" s="78">
        <v>0</v>
      </c>
      <c r="L27" s="78">
        <v>0</v>
      </c>
      <c r="M27" s="78">
        <v>21826</v>
      </c>
      <c r="N27" s="78">
        <v>18057.86</v>
      </c>
      <c r="O27" s="78">
        <v>14761.14</v>
      </c>
      <c r="P27" s="78">
        <v>26907</v>
      </c>
    </row>
    <row r="28" spans="1:16" ht="16.5">
      <c r="A28" s="77"/>
      <c r="B28" s="63" t="s">
        <v>230</v>
      </c>
      <c r="C28" s="63" t="s">
        <v>231</v>
      </c>
      <c r="D28" s="63" t="s">
        <v>207</v>
      </c>
      <c r="E28" s="63" t="s">
        <v>231</v>
      </c>
      <c r="F28" s="63" t="s">
        <v>17</v>
      </c>
      <c r="G28" s="63" t="s">
        <v>249</v>
      </c>
      <c r="H28" s="78">
        <v>180507</v>
      </c>
      <c r="I28" s="78">
        <v>146233</v>
      </c>
      <c r="J28" s="78">
        <v>205790</v>
      </c>
      <c r="K28" s="78">
        <v>0</v>
      </c>
      <c r="L28" s="78">
        <v>0</v>
      </c>
      <c r="M28" s="78">
        <v>251448</v>
      </c>
      <c r="N28" s="78">
        <v>245252</v>
      </c>
      <c r="O28" s="78">
        <v>234874</v>
      </c>
      <c r="P28" s="78">
        <v>185167</v>
      </c>
    </row>
    <row r="29" spans="1:16" ht="16.5">
      <c r="A29" s="77"/>
      <c r="B29" s="63" t="s">
        <v>232</v>
      </c>
      <c r="C29" s="63" t="s">
        <v>231</v>
      </c>
      <c r="D29" s="63" t="s">
        <v>207</v>
      </c>
      <c r="E29" s="63" t="s">
        <v>231</v>
      </c>
      <c r="F29" s="63" t="s">
        <v>17</v>
      </c>
      <c r="G29" s="63" t="s">
        <v>249</v>
      </c>
      <c r="H29" s="78">
        <v>97368</v>
      </c>
      <c r="I29" s="78">
        <v>93431</v>
      </c>
      <c r="J29" s="78">
        <v>78146</v>
      </c>
      <c r="K29" s="78">
        <v>0</v>
      </c>
      <c r="L29" s="78">
        <v>0</v>
      </c>
      <c r="M29" s="78">
        <v>126215</v>
      </c>
      <c r="N29" s="78">
        <v>124758</v>
      </c>
      <c r="O29" s="78">
        <v>113806</v>
      </c>
      <c r="P29" s="78">
        <v>122011</v>
      </c>
    </row>
    <row r="30" spans="1:16" ht="16.5">
      <c r="A30" s="77"/>
      <c r="B30" s="63" t="s">
        <v>233</v>
      </c>
      <c r="C30" s="63" t="s">
        <v>231</v>
      </c>
      <c r="D30" s="63" t="s">
        <v>207</v>
      </c>
      <c r="E30" s="63" t="s">
        <v>231</v>
      </c>
      <c r="F30" s="63" t="s">
        <v>17</v>
      </c>
      <c r="G30" s="63" t="s">
        <v>249</v>
      </c>
      <c r="H30" s="78">
        <v>157152</v>
      </c>
      <c r="I30" s="78">
        <v>150625</v>
      </c>
      <c r="J30" s="78">
        <v>142684</v>
      </c>
      <c r="K30" s="78">
        <v>0</v>
      </c>
      <c r="L30" s="78">
        <v>0</v>
      </c>
      <c r="M30" s="78">
        <v>148559</v>
      </c>
      <c r="N30" s="78">
        <v>114479</v>
      </c>
      <c r="O30" s="78">
        <v>150995</v>
      </c>
      <c r="P30" s="78">
        <v>190060</v>
      </c>
    </row>
    <row r="31" spans="1:16" ht="16.5">
      <c r="A31" s="77"/>
      <c r="B31" s="63" t="s">
        <v>234</v>
      </c>
      <c r="C31" s="63" t="s">
        <v>231</v>
      </c>
      <c r="D31" s="63" t="s">
        <v>207</v>
      </c>
      <c r="E31" s="63" t="s">
        <v>231</v>
      </c>
      <c r="F31" s="63" t="s">
        <v>17</v>
      </c>
      <c r="G31" s="63" t="s">
        <v>249</v>
      </c>
      <c r="H31" s="78">
        <v>24640</v>
      </c>
      <c r="I31" s="78">
        <v>29590</v>
      </c>
      <c r="J31" s="78">
        <v>35343</v>
      </c>
      <c r="K31" s="78">
        <v>0</v>
      </c>
      <c r="L31" s="78">
        <v>0</v>
      </c>
      <c r="M31" s="78">
        <v>23068</v>
      </c>
      <c r="N31" s="78">
        <v>19880</v>
      </c>
      <c r="O31" s="78">
        <v>25109</v>
      </c>
      <c r="P31" s="78">
        <v>25590</v>
      </c>
    </row>
    <row r="32" spans="1:16" ht="16.5">
      <c r="A32" s="77"/>
      <c r="B32" s="63" t="s">
        <v>235</v>
      </c>
      <c r="C32" s="63" t="s">
        <v>252</v>
      </c>
      <c r="D32" s="63" t="s">
        <v>207</v>
      </c>
      <c r="E32" s="63" t="s">
        <v>252</v>
      </c>
      <c r="F32" s="63" t="s">
        <v>15</v>
      </c>
      <c r="G32" s="63" t="s">
        <v>249</v>
      </c>
      <c r="H32" s="78">
        <v>57119</v>
      </c>
      <c r="I32" s="78">
        <v>48198</v>
      </c>
      <c r="J32" s="78">
        <v>65930</v>
      </c>
      <c r="K32" s="78">
        <v>0</v>
      </c>
      <c r="L32" s="78">
        <v>0</v>
      </c>
      <c r="M32" s="78">
        <v>154501</v>
      </c>
      <c r="N32" s="78">
        <v>131637</v>
      </c>
      <c r="O32" s="78">
        <v>122087</v>
      </c>
      <c r="P32" s="78">
        <v>-31526</v>
      </c>
    </row>
    <row r="33" spans="1:16" ht="16.5">
      <c r="A33" s="77"/>
      <c r="B33" s="63" t="s">
        <v>236</v>
      </c>
      <c r="C33" s="63" t="s">
        <v>133</v>
      </c>
      <c r="D33" s="63" t="s">
        <v>207</v>
      </c>
      <c r="E33" s="63" t="s">
        <v>133</v>
      </c>
      <c r="F33" s="63" t="s">
        <v>17</v>
      </c>
      <c r="G33" s="63" t="s">
        <v>249</v>
      </c>
      <c r="H33" s="78">
        <v>119477</v>
      </c>
      <c r="I33" s="78">
        <v>145875</v>
      </c>
      <c r="J33" s="78">
        <v>200706</v>
      </c>
      <c r="K33" s="78">
        <v>0</v>
      </c>
      <c r="L33" s="78">
        <v>0</v>
      </c>
      <c r="M33" s="78">
        <v>207733</v>
      </c>
      <c r="N33" s="78">
        <v>217921.57</v>
      </c>
      <c r="O33" s="78">
        <v>180701.43</v>
      </c>
      <c r="P33" s="78">
        <v>158744</v>
      </c>
    </row>
    <row r="34" spans="1:16" ht="16.5">
      <c r="A34" s="77"/>
      <c r="B34" s="63" t="s">
        <v>237</v>
      </c>
      <c r="C34" s="63" t="s">
        <v>133</v>
      </c>
      <c r="D34" s="63" t="s">
        <v>207</v>
      </c>
      <c r="E34" s="63" t="s">
        <v>133</v>
      </c>
      <c r="F34" s="63" t="s">
        <v>17</v>
      </c>
      <c r="G34" s="63" t="s">
        <v>249</v>
      </c>
      <c r="H34" s="78">
        <v>299189</v>
      </c>
      <c r="I34" s="78">
        <v>283892</v>
      </c>
      <c r="J34" s="78">
        <v>269358</v>
      </c>
      <c r="K34" s="78">
        <v>0</v>
      </c>
      <c r="L34" s="78">
        <v>0</v>
      </c>
      <c r="M34" s="78">
        <v>208818</v>
      </c>
      <c r="N34" s="78">
        <v>197379.29</v>
      </c>
      <c r="O34" s="78">
        <v>233844.71</v>
      </c>
      <c r="P34" s="78">
        <v>327221</v>
      </c>
    </row>
    <row r="35" spans="1:16" ht="16.5">
      <c r="A35" s="77"/>
      <c r="B35" s="63" t="s">
        <v>238</v>
      </c>
      <c r="C35" s="63" t="s">
        <v>239</v>
      </c>
      <c r="D35" s="63" t="s">
        <v>211</v>
      </c>
      <c r="E35" s="63" t="s">
        <v>239</v>
      </c>
      <c r="F35" s="63" t="s">
        <v>17</v>
      </c>
      <c r="G35" s="63" t="s">
        <v>249</v>
      </c>
      <c r="H35" s="78">
        <v>72322</v>
      </c>
      <c r="I35" s="78">
        <v>-15562</v>
      </c>
      <c r="J35" s="78">
        <v>52672</v>
      </c>
      <c r="K35" s="78">
        <v>0</v>
      </c>
      <c r="L35" s="78">
        <v>0</v>
      </c>
      <c r="M35" s="78">
        <v>101369</v>
      </c>
      <c r="N35" s="78">
        <v>93798</v>
      </c>
      <c r="O35" s="78">
        <v>51381</v>
      </c>
      <c r="P35" s="78">
        <v>44040</v>
      </c>
    </row>
    <row r="36" spans="1:16" ht="16.5">
      <c r="A36" s="77"/>
      <c r="B36" s="63" t="s">
        <v>240</v>
      </c>
      <c r="C36" s="63" t="s">
        <v>239</v>
      </c>
      <c r="D36" s="63" t="s">
        <v>211</v>
      </c>
      <c r="E36" s="63" t="s">
        <v>239</v>
      </c>
      <c r="F36" s="63" t="s">
        <v>17</v>
      </c>
      <c r="G36" s="63" t="s">
        <v>249</v>
      </c>
      <c r="H36" s="78">
        <v>77681</v>
      </c>
      <c r="I36" s="78">
        <v>115802</v>
      </c>
      <c r="J36" s="78">
        <v>43574</v>
      </c>
      <c r="K36" s="78">
        <v>0</v>
      </c>
      <c r="L36" s="78">
        <v>0</v>
      </c>
      <c r="M36" s="78">
        <v>191458</v>
      </c>
      <c r="N36" s="78">
        <v>214724</v>
      </c>
      <c r="O36" s="78">
        <v>159676</v>
      </c>
      <c r="P36" s="78">
        <v>168284</v>
      </c>
    </row>
    <row r="37" spans="1:16" ht="16.5">
      <c r="A37" s="77"/>
      <c r="B37" s="63" t="s">
        <v>241</v>
      </c>
      <c r="C37" s="63" t="s">
        <v>133</v>
      </c>
      <c r="D37" s="63" t="s">
        <v>207</v>
      </c>
      <c r="E37" s="63" t="s">
        <v>133</v>
      </c>
      <c r="F37" s="63" t="s">
        <v>17</v>
      </c>
      <c r="G37" s="63" t="s">
        <v>249</v>
      </c>
      <c r="H37" s="78">
        <v>0</v>
      </c>
      <c r="I37" s="78">
        <v>0</v>
      </c>
      <c r="J37" s="78">
        <v>11689</v>
      </c>
      <c r="K37" s="78">
        <v>0</v>
      </c>
      <c r="L37" s="78">
        <v>0</v>
      </c>
      <c r="M37" s="78">
        <v>0</v>
      </c>
      <c r="N37" s="78">
        <v>0</v>
      </c>
      <c r="O37" s="78">
        <v>0</v>
      </c>
      <c r="P37" s="78">
        <v>5062</v>
      </c>
    </row>
    <row r="38" spans="1:16" ht="16.5">
      <c r="A38" s="77"/>
      <c r="B38" s="63" t="s">
        <v>242</v>
      </c>
      <c r="C38" s="63" t="s">
        <v>239</v>
      </c>
      <c r="D38" s="63" t="s">
        <v>207</v>
      </c>
      <c r="E38" s="63" t="s">
        <v>239</v>
      </c>
      <c r="F38" s="63" t="s">
        <v>17</v>
      </c>
      <c r="G38" s="63" t="s">
        <v>249</v>
      </c>
      <c r="H38" s="78">
        <v>7206</v>
      </c>
      <c r="I38" s="78">
        <v>-3751</v>
      </c>
      <c r="J38" s="78">
        <v>4635.91</v>
      </c>
      <c r="K38" s="78">
        <v>0</v>
      </c>
      <c r="L38" s="78">
        <v>0</v>
      </c>
      <c r="M38" s="78">
        <v>12180</v>
      </c>
      <c r="N38" s="78">
        <v>9128</v>
      </c>
      <c r="O38" s="78">
        <v>5660</v>
      </c>
      <c r="P38" s="78">
        <v>7437</v>
      </c>
    </row>
    <row r="39" spans="1:16" ht="16.5">
      <c r="A39" s="77"/>
      <c r="B39" s="63" t="s">
        <v>243</v>
      </c>
      <c r="C39" s="63" t="s">
        <v>209</v>
      </c>
      <c r="D39" s="63" t="s">
        <v>207</v>
      </c>
      <c r="E39" s="63" t="s">
        <v>209</v>
      </c>
      <c r="F39" s="63" t="s">
        <v>18</v>
      </c>
      <c r="G39" s="63" t="s">
        <v>249</v>
      </c>
      <c r="H39" s="78">
        <v>257356</v>
      </c>
      <c r="I39" s="78">
        <v>296820</v>
      </c>
      <c r="J39" s="78">
        <v>282191</v>
      </c>
      <c r="K39" s="78">
        <v>0</v>
      </c>
      <c r="L39" s="78">
        <v>0</v>
      </c>
      <c r="M39" s="78">
        <v>48302</v>
      </c>
      <c r="N39" s="78">
        <v>48610</v>
      </c>
      <c r="O39" s="78">
        <v>75909</v>
      </c>
      <c r="P39" s="78">
        <v>127497</v>
      </c>
    </row>
    <row r="40" spans="1:16" ht="16.5">
      <c r="A40" s="77"/>
      <c r="B40" s="63" t="s">
        <v>132</v>
      </c>
      <c r="C40" s="63" t="s">
        <v>132</v>
      </c>
      <c r="D40" s="63" t="s">
        <v>207</v>
      </c>
      <c r="E40" s="63" t="s">
        <v>132</v>
      </c>
      <c r="F40" s="63" t="s">
        <v>16</v>
      </c>
      <c r="G40" s="63" t="s">
        <v>249</v>
      </c>
      <c r="H40" s="78">
        <v>133699</v>
      </c>
      <c r="I40" s="78">
        <v>118947</v>
      </c>
      <c r="J40" s="78">
        <v>135542</v>
      </c>
      <c r="K40" s="78">
        <v>0</v>
      </c>
      <c r="L40" s="78">
        <v>0</v>
      </c>
      <c r="M40" s="78">
        <v>106607</v>
      </c>
      <c r="N40" s="78">
        <v>30901</v>
      </c>
      <c r="O40" s="78">
        <v>68905</v>
      </c>
      <c r="P40" s="78">
        <v>152238</v>
      </c>
    </row>
    <row r="41" spans="1:16" ht="16.5">
      <c r="A41" s="77"/>
      <c r="B41" s="63" t="s">
        <v>244</v>
      </c>
      <c r="C41" s="63" t="s">
        <v>253</v>
      </c>
      <c r="D41" s="63" t="s">
        <v>207</v>
      </c>
      <c r="E41" s="63" t="s">
        <v>253</v>
      </c>
      <c r="F41" s="63" t="s">
        <v>17</v>
      </c>
      <c r="G41" s="63" t="s">
        <v>249</v>
      </c>
      <c r="H41" s="78">
        <v>265968</v>
      </c>
      <c r="I41" s="78">
        <v>271507</v>
      </c>
      <c r="J41" s="78">
        <v>142545</v>
      </c>
      <c r="K41" s="78">
        <v>0</v>
      </c>
      <c r="L41" s="78">
        <v>0</v>
      </c>
      <c r="M41" s="78">
        <v>243251</v>
      </c>
      <c r="N41" s="78">
        <v>274770</v>
      </c>
      <c r="O41" s="78">
        <v>161417</v>
      </c>
      <c r="P41" s="78">
        <v>237484</v>
      </c>
    </row>
    <row r="42" spans="1:16" ht="16.5">
      <c r="A42" s="77"/>
      <c r="B42" s="63" t="s">
        <v>245</v>
      </c>
      <c r="C42" s="63" t="s">
        <v>214</v>
      </c>
      <c r="D42" s="63" t="s">
        <v>207</v>
      </c>
      <c r="E42" s="63" t="s">
        <v>214</v>
      </c>
      <c r="F42" s="63" t="s">
        <v>18</v>
      </c>
      <c r="G42" s="63" t="s">
        <v>249</v>
      </c>
      <c r="H42" s="78">
        <v>213159</v>
      </c>
      <c r="I42" s="78">
        <v>390730</v>
      </c>
      <c r="J42" s="78">
        <v>384305</v>
      </c>
      <c r="K42" s="78">
        <v>0</v>
      </c>
      <c r="L42" s="78">
        <v>0</v>
      </c>
      <c r="M42" s="78">
        <v>31770</v>
      </c>
      <c r="N42" s="78">
        <v>244517</v>
      </c>
      <c r="O42" s="78">
        <v>252875</v>
      </c>
      <c r="P42" s="78">
        <v>114584</v>
      </c>
    </row>
    <row r="43" spans="1:16" ht="16.5">
      <c r="A43" s="77"/>
      <c r="B43" s="63" t="s">
        <v>126</v>
      </c>
      <c r="C43" s="63" t="s">
        <v>250</v>
      </c>
      <c r="D43" s="63" t="s">
        <v>207</v>
      </c>
      <c r="E43" s="63" t="s">
        <v>250</v>
      </c>
      <c r="F43" s="63" t="s">
        <v>17</v>
      </c>
      <c r="G43" s="63" t="s">
        <v>21</v>
      </c>
      <c r="H43" s="78">
        <v>15951.23</v>
      </c>
      <c r="I43" s="78">
        <v>11747.18</v>
      </c>
      <c r="J43" s="78">
        <v>13492.72</v>
      </c>
      <c r="K43" s="78">
        <v>0</v>
      </c>
      <c r="L43" s="78">
        <v>0</v>
      </c>
      <c r="M43" s="78">
        <v>23810.05</v>
      </c>
      <c r="N43" s="78">
        <v>24798.47</v>
      </c>
      <c r="O43" s="78">
        <v>26207.5</v>
      </c>
      <c r="P43" s="78">
        <v>21964.240000000002</v>
      </c>
    </row>
    <row r="44" spans="1:16" ht="16.5">
      <c r="A44" s="77"/>
      <c r="B44" s="63" t="s">
        <v>208</v>
      </c>
      <c r="C44" s="63" t="s">
        <v>209</v>
      </c>
      <c r="D44" s="63" t="s">
        <v>207</v>
      </c>
      <c r="E44" s="63" t="s">
        <v>209</v>
      </c>
      <c r="F44" s="63" t="s">
        <v>18</v>
      </c>
      <c r="G44" s="63" t="s">
        <v>21</v>
      </c>
      <c r="H44" s="78">
        <v>56392.63</v>
      </c>
      <c r="I44" s="78">
        <v>48660.18</v>
      </c>
      <c r="J44" s="78">
        <v>4031.37</v>
      </c>
      <c r="K44" s="78">
        <v>0</v>
      </c>
      <c r="L44" s="78">
        <v>0</v>
      </c>
      <c r="M44" s="78">
        <v>62734.2</v>
      </c>
      <c r="N44" s="78">
        <v>64906.3</v>
      </c>
      <c r="O44" s="78">
        <v>47057.120000000003</v>
      </c>
      <c r="P44" s="78">
        <v>40521.96</v>
      </c>
    </row>
    <row r="45" spans="1:16" ht="16.5">
      <c r="A45" s="77"/>
      <c r="B45" s="63" t="s">
        <v>210</v>
      </c>
      <c r="C45" s="63" t="s">
        <v>251</v>
      </c>
      <c r="D45" s="63" t="s">
        <v>211</v>
      </c>
      <c r="E45" s="63" t="s">
        <v>251</v>
      </c>
      <c r="F45" s="63" t="s">
        <v>15</v>
      </c>
      <c r="G45" s="63" t="s">
        <v>21</v>
      </c>
      <c r="H45" s="78">
        <v>382895.08</v>
      </c>
      <c r="I45" s="78">
        <v>407109.86</v>
      </c>
      <c r="J45" s="78">
        <v>300336.58</v>
      </c>
      <c r="K45" s="78">
        <v>0</v>
      </c>
      <c r="L45" s="78">
        <v>0</v>
      </c>
      <c r="M45" s="78">
        <v>21312.73</v>
      </c>
      <c r="N45" s="78">
        <v>19750.689999999999</v>
      </c>
      <c r="O45" s="78">
        <v>138053.16</v>
      </c>
      <c r="P45" s="78">
        <v>246496.57</v>
      </c>
    </row>
    <row r="46" spans="1:16" ht="16.5">
      <c r="A46" s="77"/>
      <c r="B46" s="63" t="s">
        <v>124</v>
      </c>
      <c r="C46" s="63" t="s">
        <v>209</v>
      </c>
      <c r="D46" s="63" t="s">
        <v>207</v>
      </c>
      <c r="E46" s="63" t="s">
        <v>209</v>
      </c>
      <c r="F46" s="63" t="s">
        <v>18</v>
      </c>
      <c r="G46" s="63" t="s">
        <v>21</v>
      </c>
      <c r="H46" s="78">
        <v>48658.26</v>
      </c>
      <c r="I46" s="78">
        <v>81121.98</v>
      </c>
      <c r="J46" s="78">
        <v>-146.18000000000799</v>
      </c>
      <c r="K46" s="78">
        <v>0</v>
      </c>
      <c r="L46" s="78">
        <v>0</v>
      </c>
      <c r="M46" s="78">
        <v>114897.19</v>
      </c>
      <c r="N46" s="78">
        <v>61918.37</v>
      </c>
      <c r="O46" s="78">
        <v>36808.68</v>
      </c>
      <c r="P46" s="78">
        <v>51352.72</v>
      </c>
    </row>
    <row r="47" spans="1:16" ht="16.5">
      <c r="A47" s="77"/>
      <c r="B47" s="63" t="s">
        <v>212</v>
      </c>
      <c r="C47" s="63" t="s">
        <v>251</v>
      </c>
      <c r="D47" s="63" t="s">
        <v>211</v>
      </c>
      <c r="E47" s="63" t="s">
        <v>251</v>
      </c>
      <c r="F47" s="63" t="s">
        <v>15</v>
      </c>
      <c r="G47" s="63" t="s">
        <v>21</v>
      </c>
      <c r="H47" s="78">
        <v>5113.32</v>
      </c>
      <c r="I47" s="78">
        <v>5105.76</v>
      </c>
      <c r="J47" s="78">
        <v>6794.64</v>
      </c>
      <c r="K47" s="78">
        <v>0</v>
      </c>
      <c r="L47" s="78">
        <v>0</v>
      </c>
      <c r="M47" s="78">
        <v>2027.61</v>
      </c>
      <c r="N47" s="78">
        <v>1709.29</v>
      </c>
      <c r="O47" s="78">
        <v>3579.36</v>
      </c>
      <c r="P47" s="78">
        <v>4189.45</v>
      </c>
    </row>
    <row r="48" spans="1:16" ht="16.5">
      <c r="A48" s="77"/>
      <c r="B48" s="63" t="s">
        <v>213</v>
      </c>
      <c r="C48" s="63" t="s">
        <v>214</v>
      </c>
      <c r="D48" s="63" t="s">
        <v>207</v>
      </c>
      <c r="E48" s="63" t="s">
        <v>214</v>
      </c>
      <c r="F48" s="63" t="s">
        <v>18</v>
      </c>
      <c r="G48" s="63" t="s">
        <v>21</v>
      </c>
      <c r="H48" s="78">
        <v>1649457.06</v>
      </c>
      <c r="I48" s="78">
        <v>1560644.19</v>
      </c>
      <c r="J48" s="78">
        <v>1632514.62</v>
      </c>
      <c r="K48" s="78">
        <v>0</v>
      </c>
      <c r="L48" s="78">
        <v>0</v>
      </c>
      <c r="M48" s="78">
        <v>1733059.96</v>
      </c>
      <c r="N48" s="78">
        <v>1689313.14</v>
      </c>
      <c r="O48" s="78">
        <v>1711911.86</v>
      </c>
      <c r="P48" s="78">
        <v>1973132.08</v>
      </c>
    </row>
    <row r="49" spans="1:16" ht="16.5">
      <c r="A49" s="77"/>
      <c r="B49" s="63" t="s">
        <v>215</v>
      </c>
      <c r="C49" s="63" t="s">
        <v>214</v>
      </c>
      <c r="D49" s="63" t="s">
        <v>207</v>
      </c>
      <c r="E49" s="63" t="s">
        <v>214</v>
      </c>
      <c r="F49" s="63" t="s">
        <v>18</v>
      </c>
      <c r="G49" s="63" t="s">
        <v>21</v>
      </c>
      <c r="H49" s="78">
        <v>637919.97</v>
      </c>
      <c r="I49" s="78">
        <v>601314.12</v>
      </c>
      <c r="J49" s="78">
        <v>584111.76</v>
      </c>
      <c r="K49" s="78">
        <v>0</v>
      </c>
      <c r="L49" s="78">
        <v>0</v>
      </c>
      <c r="M49" s="78">
        <v>667978.34</v>
      </c>
      <c r="N49" s="78">
        <v>675291.19</v>
      </c>
      <c r="O49" s="78">
        <v>439064.03</v>
      </c>
      <c r="P49" s="78">
        <v>792031.65</v>
      </c>
    </row>
    <row r="50" spans="1:16" ht="16.5">
      <c r="A50" s="77"/>
      <c r="B50" s="63" t="s">
        <v>216</v>
      </c>
      <c r="C50" s="63" t="s">
        <v>133</v>
      </c>
      <c r="D50" s="63" t="s">
        <v>207</v>
      </c>
      <c r="E50" s="63" t="s">
        <v>133</v>
      </c>
      <c r="F50" s="63" t="s">
        <v>18</v>
      </c>
      <c r="G50" s="63" t="s">
        <v>21</v>
      </c>
      <c r="H50" s="78">
        <v>99034.880000000005</v>
      </c>
      <c r="I50" s="78">
        <v>188507.37</v>
      </c>
      <c r="J50" s="78">
        <v>113294.65</v>
      </c>
      <c r="K50" s="78">
        <v>0</v>
      </c>
      <c r="L50" s="78">
        <v>0</v>
      </c>
      <c r="M50" s="78">
        <v>108757.52</v>
      </c>
      <c r="N50" s="78">
        <v>77622.63</v>
      </c>
      <c r="O50" s="78">
        <v>95114.69</v>
      </c>
      <c r="P50" s="78">
        <v>109877.87</v>
      </c>
    </row>
    <row r="51" spans="1:16" ht="16.5">
      <c r="A51" s="77"/>
      <c r="B51" s="63" t="s">
        <v>217</v>
      </c>
      <c r="C51" s="63" t="s">
        <v>133</v>
      </c>
      <c r="D51" s="63" t="s">
        <v>207</v>
      </c>
      <c r="E51" s="63" t="s">
        <v>133</v>
      </c>
      <c r="F51" s="63" t="s">
        <v>18</v>
      </c>
      <c r="G51" s="63" t="s">
        <v>21</v>
      </c>
      <c r="H51" s="78">
        <v>264198.92</v>
      </c>
      <c r="I51" s="78">
        <v>251024.39</v>
      </c>
      <c r="J51" s="78">
        <v>182922.16</v>
      </c>
      <c r="K51" s="78">
        <v>0</v>
      </c>
      <c r="L51" s="78">
        <v>0</v>
      </c>
      <c r="M51" s="78">
        <v>226049.66</v>
      </c>
      <c r="N51" s="78">
        <v>300670.02</v>
      </c>
      <c r="O51" s="78">
        <v>266528.14</v>
      </c>
      <c r="P51" s="78">
        <v>306402.28999999998</v>
      </c>
    </row>
    <row r="52" spans="1:16" ht="16.5">
      <c r="A52" s="77"/>
      <c r="B52" s="63" t="s">
        <v>218</v>
      </c>
      <c r="C52" s="63" t="s">
        <v>214</v>
      </c>
      <c r="D52" s="63" t="s">
        <v>207</v>
      </c>
      <c r="E52" s="63" t="s">
        <v>214</v>
      </c>
      <c r="F52" s="63" t="s">
        <v>18</v>
      </c>
      <c r="G52" s="63" t="s">
        <v>21</v>
      </c>
      <c r="H52" s="78">
        <v>736580.7</v>
      </c>
      <c r="I52" s="78">
        <v>852488.93</v>
      </c>
      <c r="J52" s="78">
        <v>819480.85</v>
      </c>
      <c r="K52" s="78">
        <v>0</v>
      </c>
      <c r="L52" s="78">
        <v>0</v>
      </c>
      <c r="M52" s="78">
        <v>882637.53</v>
      </c>
      <c r="N52" s="78">
        <v>884003.98</v>
      </c>
      <c r="O52" s="78">
        <v>810065.84</v>
      </c>
      <c r="P52" s="78">
        <v>776245.67</v>
      </c>
    </row>
    <row r="53" spans="1:16" ht="16.5">
      <c r="A53" s="77"/>
      <c r="B53" s="63" t="s">
        <v>219</v>
      </c>
      <c r="C53" s="63" t="s">
        <v>214</v>
      </c>
      <c r="D53" s="63" t="s">
        <v>207</v>
      </c>
      <c r="E53" s="63" t="s">
        <v>214</v>
      </c>
      <c r="F53" s="63" t="s">
        <v>18</v>
      </c>
      <c r="G53" s="63" t="s">
        <v>21</v>
      </c>
      <c r="H53" s="78">
        <v>18038.400000000001</v>
      </c>
      <c r="I53" s="78">
        <v>13609.54</v>
      </c>
      <c r="J53" s="78">
        <v>13425.11</v>
      </c>
      <c r="K53" s="78">
        <v>0</v>
      </c>
      <c r="L53" s="78">
        <v>0</v>
      </c>
      <c r="M53" s="78">
        <v>0</v>
      </c>
      <c r="N53" s="78">
        <v>22379.05</v>
      </c>
      <c r="O53" s="78">
        <v>21611.65</v>
      </c>
      <c r="P53" s="78">
        <v>17472.53</v>
      </c>
    </row>
    <row r="54" spans="1:16" ht="16.5">
      <c r="A54" s="77"/>
      <c r="B54" s="63" t="s">
        <v>220</v>
      </c>
      <c r="C54" s="63" t="s">
        <v>214</v>
      </c>
      <c r="D54" s="63" t="s">
        <v>207</v>
      </c>
      <c r="E54" s="63" t="s">
        <v>214</v>
      </c>
      <c r="F54" s="63" t="s">
        <v>18</v>
      </c>
      <c r="G54" s="63" t="s">
        <v>21</v>
      </c>
      <c r="H54" s="78">
        <v>7365.1</v>
      </c>
      <c r="I54" s="78">
        <v>-1240.43</v>
      </c>
      <c r="J54" s="78">
        <v>34872.89</v>
      </c>
      <c r="K54" s="78">
        <v>0</v>
      </c>
      <c r="L54" s="78">
        <v>0</v>
      </c>
      <c r="M54" s="78">
        <v>40019.67</v>
      </c>
      <c r="N54" s="78">
        <v>33686.25</v>
      </c>
      <c r="O54" s="78">
        <v>40087.730000000003</v>
      </c>
      <c r="P54" s="78">
        <v>31564.880000000001</v>
      </c>
    </row>
    <row r="55" spans="1:16" ht="16.5">
      <c r="A55" s="77"/>
      <c r="B55" s="63" t="s">
        <v>221</v>
      </c>
      <c r="C55" s="63" t="s">
        <v>222</v>
      </c>
      <c r="D55" s="63" t="s">
        <v>207</v>
      </c>
      <c r="E55" s="63" t="s">
        <v>222</v>
      </c>
      <c r="F55" s="63" t="s">
        <v>17</v>
      </c>
      <c r="G55" s="63" t="s">
        <v>21</v>
      </c>
      <c r="H55" s="78">
        <v>234877.62</v>
      </c>
      <c r="I55" s="78">
        <v>231058.74</v>
      </c>
      <c r="J55" s="78">
        <v>220205.72</v>
      </c>
      <c r="K55" s="78">
        <v>0</v>
      </c>
      <c r="L55" s="78">
        <v>0</v>
      </c>
      <c r="M55" s="78">
        <v>271294.02</v>
      </c>
      <c r="N55" s="78">
        <v>199934.29</v>
      </c>
      <c r="O55" s="78">
        <v>251487.22</v>
      </c>
      <c r="P55" s="78">
        <v>266116.94</v>
      </c>
    </row>
    <row r="56" spans="1:16" ht="16.5">
      <c r="A56" s="77"/>
      <c r="B56" s="63" t="s">
        <v>131</v>
      </c>
      <c r="C56" s="63" t="s">
        <v>222</v>
      </c>
      <c r="D56" s="63" t="s">
        <v>207</v>
      </c>
      <c r="E56" s="63" t="s">
        <v>222</v>
      </c>
      <c r="F56" s="63" t="s">
        <v>17</v>
      </c>
      <c r="G56" s="63" t="s">
        <v>21</v>
      </c>
      <c r="H56" s="78">
        <v>270305.96999999997</v>
      </c>
      <c r="I56" s="78">
        <v>258849.86</v>
      </c>
      <c r="J56" s="78">
        <v>289980.76</v>
      </c>
      <c r="K56" s="78">
        <v>0</v>
      </c>
      <c r="L56" s="78">
        <v>0</v>
      </c>
      <c r="M56" s="78">
        <v>279301.61</v>
      </c>
      <c r="N56" s="78">
        <v>198065.07</v>
      </c>
      <c r="O56" s="78">
        <v>289616.89</v>
      </c>
      <c r="P56" s="78">
        <v>284549.46999999997</v>
      </c>
    </row>
    <row r="57" spans="1:16" ht="16.5">
      <c r="A57" s="77"/>
      <c r="B57" s="63" t="s">
        <v>130</v>
      </c>
      <c r="C57" s="63" t="s">
        <v>16</v>
      </c>
      <c r="D57" s="63" t="s">
        <v>211</v>
      </c>
      <c r="E57" s="63" t="s">
        <v>16</v>
      </c>
      <c r="F57" s="63" t="s">
        <v>16</v>
      </c>
      <c r="G57" s="63" t="s">
        <v>21</v>
      </c>
      <c r="H57" s="78">
        <v>446.71</v>
      </c>
      <c r="I57" s="78">
        <v>4575.4399999999996</v>
      </c>
      <c r="J57" s="78">
        <v>427.39</v>
      </c>
      <c r="K57" s="78">
        <v>0</v>
      </c>
      <c r="L57" s="78">
        <v>0</v>
      </c>
      <c r="M57" s="78">
        <v>1815.77</v>
      </c>
      <c r="N57" s="78">
        <v>4764.2299999999996</v>
      </c>
      <c r="O57" s="78">
        <v>-0.15999999999985401</v>
      </c>
      <c r="P57" s="78">
        <v>0</v>
      </c>
    </row>
    <row r="58" spans="1:16" ht="16.5">
      <c r="A58" s="77"/>
      <c r="B58" s="63" t="s">
        <v>123</v>
      </c>
      <c r="C58" s="63" t="s">
        <v>16</v>
      </c>
      <c r="D58" s="63" t="s">
        <v>207</v>
      </c>
      <c r="E58" s="63" t="s">
        <v>16</v>
      </c>
      <c r="F58" s="63" t="s">
        <v>16</v>
      </c>
      <c r="G58" s="63" t="s">
        <v>21</v>
      </c>
      <c r="H58" s="78">
        <v>46814.09</v>
      </c>
      <c r="I58" s="78">
        <v>43607.41</v>
      </c>
      <c r="J58" s="78">
        <v>37007.18</v>
      </c>
      <c r="K58" s="78">
        <v>0</v>
      </c>
      <c r="L58" s="78">
        <v>0</v>
      </c>
      <c r="M58" s="78">
        <v>0</v>
      </c>
      <c r="N58" s="78">
        <v>9970.9500000000007</v>
      </c>
      <c r="O58" s="78">
        <v>44080.01</v>
      </c>
      <c r="P58" s="78">
        <v>46040.42</v>
      </c>
    </row>
    <row r="59" spans="1:16" ht="16.5">
      <c r="A59" s="77"/>
      <c r="B59" s="63" t="s">
        <v>223</v>
      </c>
      <c r="C59" s="63" t="s">
        <v>223</v>
      </c>
      <c r="D59" s="63" t="s">
        <v>207</v>
      </c>
      <c r="E59" s="63" t="s">
        <v>223</v>
      </c>
      <c r="F59" s="63" t="s">
        <v>17</v>
      </c>
      <c r="G59" s="63" t="s">
        <v>21</v>
      </c>
      <c r="H59" s="78">
        <v>622686.61</v>
      </c>
      <c r="I59" s="78">
        <v>544963.4</v>
      </c>
      <c r="J59" s="78">
        <v>460989.57</v>
      </c>
      <c r="K59" s="78">
        <v>0</v>
      </c>
      <c r="L59" s="78">
        <v>0</v>
      </c>
      <c r="M59" s="78">
        <v>637545.32999999996</v>
      </c>
      <c r="N59" s="78">
        <v>583284.66</v>
      </c>
      <c r="O59" s="78">
        <v>546338.36</v>
      </c>
      <c r="P59" s="78">
        <v>652246.39</v>
      </c>
    </row>
    <row r="60" spans="1:16" ht="16.5">
      <c r="A60" s="77"/>
      <c r="B60" s="63" t="s">
        <v>224</v>
      </c>
      <c r="C60" s="63" t="s">
        <v>252</v>
      </c>
      <c r="D60" s="63" t="s">
        <v>207</v>
      </c>
      <c r="E60" s="63" t="s">
        <v>252</v>
      </c>
      <c r="F60" s="63" t="s">
        <v>15</v>
      </c>
      <c r="G60" s="63" t="s">
        <v>21</v>
      </c>
      <c r="H60" s="78">
        <v>21349.200000000001</v>
      </c>
      <c r="I60" s="78">
        <v>12635.51</v>
      </c>
      <c r="J60" s="78">
        <v>23246.11</v>
      </c>
      <c r="K60" s="78">
        <v>0</v>
      </c>
      <c r="L60" s="78">
        <v>0</v>
      </c>
      <c r="M60" s="78">
        <v>22239.03</v>
      </c>
      <c r="N60" s="78">
        <v>21583.02</v>
      </c>
      <c r="O60" s="78">
        <v>21947.88</v>
      </c>
      <c r="P60" s="78">
        <v>21667.57</v>
      </c>
    </row>
    <row r="61" spans="1:16" ht="16.5">
      <c r="A61" s="77"/>
      <c r="B61" s="63" t="s">
        <v>125</v>
      </c>
      <c r="C61" s="63" t="s">
        <v>252</v>
      </c>
      <c r="D61" s="63" t="s">
        <v>207</v>
      </c>
      <c r="E61" s="63" t="s">
        <v>252</v>
      </c>
      <c r="F61" s="63" t="s">
        <v>15</v>
      </c>
      <c r="G61" s="63" t="s">
        <v>21</v>
      </c>
      <c r="H61" s="78">
        <v>19326.47</v>
      </c>
      <c r="I61" s="78">
        <v>14295.81</v>
      </c>
      <c r="J61" s="78">
        <v>20597.330000000002</v>
      </c>
      <c r="K61" s="78">
        <v>0</v>
      </c>
      <c r="L61" s="78">
        <v>0</v>
      </c>
      <c r="M61" s="78">
        <v>17536.68</v>
      </c>
      <c r="N61" s="78">
        <v>15159.82</v>
      </c>
      <c r="O61" s="78">
        <v>17625.52</v>
      </c>
      <c r="P61" s="78">
        <v>18331.29</v>
      </c>
    </row>
    <row r="62" spans="1:16" ht="16.5">
      <c r="A62" s="77"/>
      <c r="B62" s="63" t="s">
        <v>225</v>
      </c>
      <c r="C62" s="63" t="s">
        <v>253</v>
      </c>
      <c r="D62" s="63" t="s">
        <v>207</v>
      </c>
      <c r="E62" s="63" t="s">
        <v>253</v>
      </c>
      <c r="F62" s="63" t="s">
        <v>17</v>
      </c>
      <c r="G62" s="63" t="s">
        <v>21</v>
      </c>
      <c r="H62" s="78">
        <v>20640.310000000001</v>
      </c>
      <c r="I62" s="78">
        <v>21024.42</v>
      </c>
      <c r="J62" s="78">
        <v>15449.88</v>
      </c>
      <c r="K62" s="78">
        <v>0</v>
      </c>
      <c r="L62" s="78">
        <v>0</v>
      </c>
      <c r="M62" s="78">
        <v>20518.419999999998</v>
      </c>
      <c r="N62" s="78">
        <v>21894.06</v>
      </c>
      <c r="O62" s="78">
        <v>17563.439999999999</v>
      </c>
      <c r="P62" s="78">
        <v>22152.2</v>
      </c>
    </row>
    <row r="63" spans="1:16" ht="16.5">
      <c r="A63" s="77"/>
      <c r="B63" s="63" t="s">
        <v>226</v>
      </c>
      <c r="C63" s="63" t="s">
        <v>226</v>
      </c>
      <c r="D63" s="63" t="s">
        <v>207</v>
      </c>
      <c r="E63" s="63" t="s">
        <v>226</v>
      </c>
      <c r="F63" s="63" t="s">
        <v>18</v>
      </c>
      <c r="G63" s="63" t="s">
        <v>21</v>
      </c>
      <c r="H63" s="78">
        <v>789013.23</v>
      </c>
      <c r="I63" s="78">
        <v>838403.77</v>
      </c>
      <c r="J63" s="78">
        <v>560987.67000000004</v>
      </c>
      <c r="K63" s="78">
        <v>0</v>
      </c>
      <c r="L63" s="78">
        <v>0</v>
      </c>
      <c r="M63" s="78">
        <v>699102.28</v>
      </c>
      <c r="N63" s="78">
        <v>496819.22</v>
      </c>
      <c r="O63" s="78">
        <v>912505.27</v>
      </c>
      <c r="P63" s="78">
        <v>947631.38</v>
      </c>
    </row>
    <row r="64" spans="1:16" ht="16.5">
      <c r="A64" s="77"/>
      <c r="B64" s="63" t="s">
        <v>227</v>
      </c>
      <c r="C64" s="63" t="s">
        <v>253</v>
      </c>
      <c r="D64" s="63" t="s">
        <v>207</v>
      </c>
      <c r="E64" s="63" t="s">
        <v>253</v>
      </c>
      <c r="F64" s="63" t="s">
        <v>17</v>
      </c>
      <c r="G64" s="63" t="s">
        <v>21</v>
      </c>
      <c r="H64" s="78">
        <v>16681.04</v>
      </c>
      <c r="I64" s="78">
        <v>21417.69</v>
      </c>
      <c r="J64" s="78">
        <v>16178.39</v>
      </c>
      <c r="K64" s="78">
        <v>0</v>
      </c>
      <c r="L64" s="78">
        <v>0</v>
      </c>
      <c r="M64" s="78">
        <v>11997.34</v>
      </c>
      <c r="N64" s="78">
        <v>14407.44</v>
      </c>
      <c r="O64" s="78">
        <v>8609.51</v>
      </c>
      <c r="P64" s="78">
        <v>42582.81</v>
      </c>
    </row>
    <row r="65" spans="1:16" ht="16.5">
      <c r="A65" s="77"/>
      <c r="B65" s="63" t="s">
        <v>228</v>
      </c>
      <c r="C65" s="63" t="s">
        <v>253</v>
      </c>
      <c r="D65" s="63" t="s">
        <v>207</v>
      </c>
      <c r="E65" s="63" t="s">
        <v>253</v>
      </c>
      <c r="F65" s="63" t="s">
        <v>17</v>
      </c>
      <c r="G65" s="63" t="s">
        <v>21</v>
      </c>
      <c r="H65" s="78">
        <v>12005.21</v>
      </c>
      <c r="I65" s="78">
        <v>9704.9</v>
      </c>
      <c r="J65" s="78">
        <v>10243.540000000001</v>
      </c>
      <c r="K65" s="78">
        <v>0</v>
      </c>
      <c r="L65" s="78">
        <v>0</v>
      </c>
      <c r="M65" s="78">
        <v>16458.84</v>
      </c>
      <c r="N65" s="78">
        <v>15316.96</v>
      </c>
      <c r="O65" s="78">
        <v>11497.82</v>
      </c>
      <c r="P65" s="78">
        <v>17947.38</v>
      </c>
    </row>
    <row r="66" spans="1:16" ht="16.5">
      <c r="A66" s="77"/>
      <c r="B66" s="63" t="s">
        <v>229</v>
      </c>
      <c r="C66" s="63" t="s">
        <v>253</v>
      </c>
      <c r="D66" s="63" t="s">
        <v>207</v>
      </c>
      <c r="E66" s="63" t="s">
        <v>253</v>
      </c>
      <c r="F66" s="63" t="s">
        <v>17</v>
      </c>
      <c r="G66" s="63" t="s">
        <v>21</v>
      </c>
      <c r="H66" s="78">
        <v>301172.39</v>
      </c>
      <c r="I66" s="78">
        <v>348122.3</v>
      </c>
      <c r="J66" s="78">
        <v>246924.47</v>
      </c>
      <c r="K66" s="78">
        <v>0</v>
      </c>
      <c r="L66" s="78">
        <v>0</v>
      </c>
      <c r="M66" s="78">
        <v>130447.49</v>
      </c>
      <c r="N66" s="78">
        <v>140999</v>
      </c>
      <c r="O66" s="78">
        <v>105010.57</v>
      </c>
      <c r="P66" s="78">
        <v>186044.72</v>
      </c>
    </row>
    <row r="67" spans="1:16" ht="16.5">
      <c r="A67" s="77"/>
      <c r="B67" s="63" t="s">
        <v>230</v>
      </c>
      <c r="C67" s="63" t="s">
        <v>231</v>
      </c>
      <c r="D67" s="63" t="s">
        <v>207</v>
      </c>
      <c r="E67" s="63" t="s">
        <v>231</v>
      </c>
      <c r="F67" s="63" t="s">
        <v>17</v>
      </c>
      <c r="G67" s="63" t="s">
        <v>21</v>
      </c>
      <c r="H67" s="78">
        <v>257598.99</v>
      </c>
      <c r="I67" s="78">
        <v>193002.39</v>
      </c>
      <c r="J67" s="78">
        <v>275012.46999999997</v>
      </c>
      <c r="K67" s="78">
        <v>0</v>
      </c>
      <c r="L67" s="78">
        <v>0</v>
      </c>
      <c r="M67" s="78">
        <v>294721.11</v>
      </c>
      <c r="N67" s="78">
        <v>300556.06</v>
      </c>
      <c r="O67" s="78">
        <v>248513.93</v>
      </c>
      <c r="P67" s="78">
        <v>248601.11</v>
      </c>
    </row>
    <row r="68" spans="1:16" ht="16.5">
      <c r="A68" s="77"/>
      <c r="B68" s="63" t="s">
        <v>232</v>
      </c>
      <c r="C68" s="63" t="s">
        <v>231</v>
      </c>
      <c r="D68" s="63" t="s">
        <v>207</v>
      </c>
      <c r="E68" s="63" t="s">
        <v>231</v>
      </c>
      <c r="F68" s="63" t="s">
        <v>17</v>
      </c>
      <c r="G68" s="63" t="s">
        <v>21</v>
      </c>
      <c r="H68" s="78">
        <v>29304.93</v>
      </c>
      <c r="I68" s="78">
        <v>20644.41</v>
      </c>
      <c r="J68" s="78">
        <v>19265.240000000002</v>
      </c>
      <c r="K68" s="78">
        <v>0</v>
      </c>
      <c r="L68" s="78">
        <v>0</v>
      </c>
      <c r="M68" s="78">
        <v>60640.45</v>
      </c>
      <c r="N68" s="78">
        <v>59647.37</v>
      </c>
      <c r="O68" s="78">
        <v>43455.3</v>
      </c>
      <c r="P68" s="78">
        <v>36738.97</v>
      </c>
    </row>
    <row r="69" spans="1:16" ht="16.5">
      <c r="A69" s="77"/>
      <c r="B69" s="63" t="s">
        <v>233</v>
      </c>
      <c r="C69" s="63" t="s">
        <v>231</v>
      </c>
      <c r="D69" s="63" t="s">
        <v>207</v>
      </c>
      <c r="E69" s="63" t="s">
        <v>231</v>
      </c>
      <c r="F69" s="63" t="s">
        <v>17</v>
      </c>
      <c r="G69" s="63" t="s">
        <v>21</v>
      </c>
      <c r="H69" s="78">
        <v>21090.46</v>
      </c>
      <c r="I69" s="78">
        <v>33125.839999999997</v>
      </c>
      <c r="J69" s="78">
        <v>20935.39</v>
      </c>
      <c r="K69" s="78">
        <v>0</v>
      </c>
      <c r="L69" s="78">
        <v>0</v>
      </c>
      <c r="M69" s="78">
        <v>10206.15</v>
      </c>
      <c r="N69" s="78">
        <v>7817.51</v>
      </c>
      <c r="O69" s="78">
        <v>10654.83</v>
      </c>
      <c r="P69" s="78">
        <v>11991.36</v>
      </c>
    </row>
    <row r="70" spans="1:16" ht="16.5">
      <c r="A70" s="77"/>
      <c r="B70" s="63" t="s">
        <v>235</v>
      </c>
      <c r="C70" s="63" t="s">
        <v>252</v>
      </c>
      <c r="D70" s="63" t="s">
        <v>207</v>
      </c>
      <c r="E70" s="63" t="s">
        <v>252</v>
      </c>
      <c r="F70" s="63" t="s">
        <v>15</v>
      </c>
      <c r="G70" s="63" t="s">
        <v>21</v>
      </c>
      <c r="H70" s="78">
        <v>582.37</v>
      </c>
      <c r="I70" s="78">
        <v>506.88</v>
      </c>
      <c r="J70" s="78">
        <v>758.83</v>
      </c>
      <c r="K70" s="78">
        <v>0</v>
      </c>
      <c r="L70" s="78">
        <v>0</v>
      </c>
      <c r="M70" s="78">
        <v>1502.67</v>
      </c>
      <c r="N70" s="78">
        <v>1286.97</v>
      </c>
      <c r="O70" s="78">
        <v>1231.1600000000001</v>
      </c>
      <c r="P70" s="78">
        <v>771.88</v>
      </c>
    </row>
    <row r="71" spans="1:16" ht="16.5">
      <c r="A71" s="77"/>
      <c r="B71" s="63" t="s">
        <v>236</v>
      </c>
      <c r="C71" s="63" t="s">
        <v>133</v>
      </c>
      <c r="D71" s="63" t="s">
        <v>207</v>
      </c>
      <c r="E71" s="63" t="s">
        <v>133</v>
      </c>
      <c r="F71" s="63" t="s">
        <v>17</v>
      </c>
      <c r="G71" s="63" t="s">
        <v>21</v>
      </c>
      <c r="H71" s="78">
        <v>12710.88</v>
      </c>
      <c r="I71" s="78">
        <v>12436.75</v>
      </c>
      <c r="J71" s="78">
        <v>21196</v>
      </c>
      <c r="K71" s="78">
        <v>0</v>
      </c>
      <c r="L71" s="78">
        <v>0</v>
      </c>
      <c r="M71" s="78">
        <v>21575.49</v>
      </c>
      <c r="N71" s="78">
        <v>19776.73</v>
      </c>
      <c r="O71" s="78">
        <v>21773.3</v>
      </c>
      <c r="P71" s="78">
        <v>16333.93</v>
      </c>
    </row>
    <row r="72" spans="1:16" ht="16.5">
      <c r="A72" s="77"/>
      <c r="B72" s="63" t="s">
        <v>237</v>
      </c>
      <c r="C72" s="63" t="s">
        <v>133</v>
      </c>
      <c r="D72" s="63" t="s">
        <v>207</v>
      </c>
      <c r="E72" s="63" t="s">
        <v>133</v>
      </c>
      <c r="F72" s="63" t="s">
        <v>17</v>
      </c>
      <c r="G72" s="63" t="s">
        <v>21</v>
      </c>
      <c r="H72" s="78">
        <v>9303.99</v>
      </c>
      <c r="I72" s="78">
        <v>8920.7000000000007</v>
      </c>
      <c r="J72" s="78">
        <v>9073.2000000000007</v>
      </c>
      <c r="K72" s="78">
        <v>0</v>
      </c>
      <c r="L72" s="78">
        <v>0</v>
      </c>
      <c r="M72" s="78">
        <v>7297.18</v>
      </c>
      <c r="N72" s="78">
        <v>8334.5300000000007</v>
      </c>
      <c r="O72" s="78">
        <v>8602.06</v>
      </c>
      <c r="P72" s="78">
        <v>9874.14</v>
      </c>
    </row>
    <row r="73" spans="1:16" ht="16.5">
      <c r="A73" s="77"/>
      <c r="B73" s="63" t="s">
        <v>238</v>
      </c>
      <c r="C73" s="63" t="s">
        <v>239</v>
      </c>
      <c r="D73" s="63" t="s">
        <v>211</v>
      </c>
      <c r="E73" s="63" t="s">
        <v>239</v>
      </c>
      <c r="F73" s="63" t="s">
        <v>17</v>
      </c>
      <c r="G73" s="63" t="s">
        <v>21</v>
      </c>
      <c r="H73" s="78">
        <v>640186.6</v>
      </c>
      <c r="I73" s="78">
        <v>581251.36</v>
      </c>
      <c r="J73" s="78">
        <v>661511.76</v>
      </c>
      <c r="K73" s="78">
        <v>0</v>
      </c>
      <c r="L73" s="78">
        <v>0</v>
      </c>
      <c r="M73" s="78">
        <v>585234.56000000006</v>
      </c>
      <c r="N73" s="78">
        <v>596859.22</v>
      </c>
      <c r="O73" s="78">
        <v>409087.38</v>
      </c>
      <c r="P73" s="78">
        <v>606101.11</v>
      </c>
    </row>
    <row r="74" spans="1:16" ht="16.5">
      <c r="A74" s="77"/>
      <c r="B74" s="63" t="s">
        <v>240</v>
      </c>
      <c r="C74" s="63" t="s">
        <v>239</v>
      </c>
      <c r="D74" s="63" t="s">
        <v>211</v>
      </c>
      <c r="E74" s="63" t="s">
        <v>239</v>
      </c>
      <c r="F74" s="63" t="s">
        <v>17</v>
      </c>
      <c r="G74" s="63" t="s">
        <v>21</v>
      </c>
      <c r="H74" s="78">
        <v>423403.95</v>
      </c>
      <c r="I74" s="78">
        <v>530820.29</v>
      </c>
      <c r="J74" s="78">
        <v>556749.93000000005</v>
      </c>
      <c r="K74" s="78">
        <v>0</v>
      </c>
      <c r="L74" s="78">
        <v>0</v>
      </c>
      <c r="M74" s="78">
        <v>225412.58</v>
      </c>
      <c r="N74" s="78">
        <v>274450.56</v>
      </c>
      <c r="O74" s="78">
        <v>191028.87</v>
      </c>
      <c r="P74" s="78">
        <v>373123.36</v>
      </c>
    </row>
    <row r="75" spans="1:16" ht="16.5">
      <c r="A75" s="77"/>
      <c r="B75" s="63" t="s">
        <v>241</v>
      </c>
      <c r="C75" s="63" t="s">
        <v>133</v>
      </c>
      <c r="D75" s="63" t="s">
        <v>207</v>
      </c>
      <c r="E75" s="63" t="s">
        <v>133</v>
      </c>
      <c r="F75" s="63" t="s">
        <v>17</v>
      </c>
      <c r="G75" s="63" t="s">
        <v>21</v>
      </c>
      <c r="H75" s="78">
        <v>0</v>
      </c>
      <c r="I75" s="78">
        <v>0</v>
      </c>
      <c r="J75" s="78">
        <v>104.89</v>
      </c>
      <c r="K75" s="78">
        <v>0</v>
      </c>
      <c r="L75" s="78">
        <v>0</v>
      </c>
      <c r="M75" s="78">
        <v>0</v>
      </c>
      <c r="N75" s="78">
        <v>0</v>
      </c>
      <c r="O75" s="78">
        <v>0</v>
      </c>
      <c r="P75" s="78">
        <v>70.37</v>
      </c>
    </row>
    <row r="76" spans="1:16" ht="16.5">
      <c r="A76" s="77"/>
      <c r="B76" s="63" t="s">
        <v>242</v>
      </c>
      <c r="C76" s="63" t="s">
        <v>239</v>
      </c>
      <c r="D76" s="63" t="s">
        <v>207</v>
      </c>
      <c r="E76" s="63" t="s">
        <v>239</v>
      </c>
      <c r="F76" s="63" t="s">
        <v>17</v>
      </c>
      <c r="G76" s="63" t="s">
        <v>21</v>
      </c>
      <c r="H76" s="78">
        <v>13523.39</v>
      </c>
      <c r="I76" s="78">
        <v>14316.91</v>
      </c>
      <c r="J76" s="78">
        <v>14285.79</v>
      </c>
      <c r="K76" s="78">
        <v>0</v>
      </c>
      <c r="L76" s="78">
        <v>0</v>
      </c>
      <c r="M76" s="78">
        <v>26948.05</v>
      </c>
      <c r="N76" s="78">
        <v>23460.1</v>
      </c>
      <c r="O76" s="78">
        <v>15295.63</v>
      </c>
      <c r="P76" s="78">
        <v>19070.5</v>
      </c>
    </row>
    <row r="77" spans="1:16" ht="16.5">
      <c r="A77" s="77"/>
      <c r="B77" s="63" t="s">
        <v>243</v>
      </c>
      <c r="C77" s="63" t="s">
        <v>209</v>
      </c>
      <c r="D77" s="63" t="s">
        <v>207</v>
      </c>
      <c r="E77" s="63" t="s">
        <v>209</v>
      </c>
      <c r="F77" s="63" t="s">
        <v>18</v>
      </c>
      <c r="G77" s="63" t="s">
        <v>21</v>
      </c>
      <c r="H77" s="78">
        <v>770222.88</v>
      </c>
      <c r="I77" s="78">
        <v>735652.42</v>
      </c>
      <c r="J77" s="78">
        <v>728150.43</v>
      </c>
      <c r="K77" s="78">
        <v>0</v>
      </c>
      <c r="L77" s="78">
        <v>0</v>
      </c>
      <c r="M77" s="78">
        <v>150578.81</v>
      </c>
      <c r="N77" s="78">
        <v>340504.63</v>
      </c>
      <c r="O77" s="78">
        <v>512787.33</v>
      </c>
      <c r="P77" s="78">
        <v>623032.11</v>
      </c>
    </row>
    <row r="78" spans="1:16" ht="16.5">
      <c r="A78" s="77"/>
      <c r="B78" s="63" t="s">
        <v>132</v>
      </c>
      <c r="C78" s="63" t="s">
        <v>132</v>
      </c>
      <c r="D78" s="63" t="s">
        <v>207</v>
      </c>
      <c r="E78" s="63" t="s">
        <v>132</v>
      </c>
      <c r="F78" s="63" t="s">
        <v>16</v>
      </c>
      <c r="G78" s="63" t="s">
        <v>21</v>
      </c>
      <c r="H78" s="78">
        <v>1270101.3899999999</v>
      </c>
      <c r="I78" s="78">
        <v>1141194.8</v>
      </c>
      <c r="J78" s="78">
        <v>1340066.28</v>
      </c>
      <c r="K78" s="78">
        <v>0</v>
      </c>
      <c r="L78" s="78">
        <v>0</v>
      </c>
      <c r="M78" s="78">
        <v>967064.61</v>
      </c>
      <c r="N78" s="78">
        <v>275621.76000000001</v>
      </c>
      <c r="O78" s="78">
        <v>747394.96</v>
      </c>
      <c r="P78" s="78">
        <v>1325176.29</v>
      </c>
    </row>
    <row r="79" spans="1:16" ht="16.5">
      <c r="A79" s="77"/>
      <c r="B79" s="63" t="s">
        <v>244</v>
      </c>
      <c r="C79" s="63" t="s">
        <v>253</v>
      </c>
      <c r="D79" s="63" t="s">
        <v>207</v>
      </c>
      <c r="E79" s="63" t="s">
        <v>253</v>
      </c>
      <c r="F79" s="63" t="s">
        <v>17</v>
      </c>
      <c r="G79" s="63" t="s">
        <v>21</v>
      </c>
      <c r="H79" s="78">
        <v>306805.68</v>
      </c>
      <c r="I79" s="78">
        <v>284405.55</v>
      </c>
      <c r="J79" s="78">
        <v>120026.82</v>
      </c>
      <c r="K79" s="78">
        <v>0</v>
      </c>
      <c r="L79" s="78">
        <v>0</v>
      </c>
      <c r="M79" s="78">
        <v>275630.99</v>
      </c>
      <c r="N79" s="78">
        <v>297087.06</v>
      </c>
      <c r="O79" s="78">
        <v>182885.63</v>
      </c>
      <c r="P79" s="78">
        <v>249678.65</v>
      </c>
    </row>
    <row r="80" spans="1:16" ht="16.5">
      <c r="A80" s="77"/>
      <c r="B80" s="63" t="s">
        <v>245</v>
      </c>
      <c r="C80" s="63" t="s">
        <v>214</v>
      </c>
      <c r="D80" s="63" t="s">
        <v>207</v>
      </c>
      <c r="E80" s="63" t="s">
        <v>214</v>
      </c>
      <c r="F80" s="63" t="s">
        <v>18</v>
      </c>
      <c r="G80" s="63" t="s">
        <v>21</v>
      </c>
      <c r="H80" s="78">
        <v>935619.94</v>
      </c>
      <c r="I80" s="78">
        <v>1268189.6200000001</v>
      </c>
      <c r="J80" s="78">
        <v>1453715.89</v>
      </c>
      <c r="K80" s="78">
        <v>0</v>
      </c>
      <c r="L80" s="78">
        <v>0</v>
      </c>
      <c r="M80" s="78">
        <v>56153.86</v>
      </c>
      <c r="N80" s="78">
        <v>576099.68999999994</v>
      </c>
      <c r="O80" s="78">
        <v>733352.24</v>
      </c>
      <c r="P80" s="78">
        <v>379787.45</v>
      </c>
    </row>
    <row r="81" spans="1:16" ht="16.5">
      <c r="A81" s="77"/>
      <c r="B81" s="63" t="s">
        <v>208</v>
      </c>
      <c r="C81" s="63" t="s">
        <v>209</v>
      </c>
      <c r="D81" s="63" t="s">
        <v>207</v>
      </c>
      <c r="E81" s="63" t="s">
        <v>209</v>
      </c>
      <c r="F81" s="63" t="s">
        <v>18</v>
      </c>
      <c r="G81" s="63" t="s">
        <v>22</v>
      </c>
      <c r="H81" s="78">
        <v>41184</v>
      </c>
      <c r="I81" s="78">
        <v>19374</v>
      </c>
      <c r="J81" s="78">
        <v>9560</v>
      </c>
      <c r="K81" s="78">
        <v>0</v>
      </c>
      <c r="L81" s="78">
        <v>0</v>
      </c>
      <c r="M81" s="78">
        <v>29283</v>
      </c>
      <c r="N81" s="78">
        <v>30390</v>
      </c>
      <c r="O81" s="78">
        <v>28493</v>
      </c>
      <c r="P81" s="78">
        <v>30307</v>
      </c>
    </row>
    <row r="82" spans="1:16" ht="16.5">
      <c r="A82" s="77"/>
      <c r="B82" s="63" t="s">
        <v>124</v>
      </c>
      <c r="C82" s="63" t="s">
        <v>209</v>
      </c>
      <c r="D82" s="63" t="s">
        <v>207</v>
      </c>
      <c r="E82" s="63" t="s">
        <v>209</v>
      </c>
      <c r="F82" s="63" t="s">
        <v>18</v>
      </c>
      <c r="G82" s="63" t="s">
        <v>22</v>
      </c>
      <c r="H82" s="78">
        <v>13014</v>
      </c>
      <c r="I82" s="78">
        <v>15733</v>
      </c>
      <c r="J82" s="78">
        <v>-2182</v>
      </c>
      <c r="K82" s="78">
        <v>0</v>
      </c>
      <c r="L82" s="78">
        <v>0</v>
      </c>
      <c r="M82" s="78">
        <v>19386</v>
      </c>
      <c r="N82" s="78">
        <v>8194</v>
      </c>
      <c r="O82" s="78">
        <v>8078</v>
      </c>
      <c r="P82" s="78">
        <v>11763</v>
      </c>
    </row>
    <row r="83" spans="1:16" ht="16.5">
      <c r="A83" s="77"/>
      <c r="B83" s="63" t="s">
        <v>213</v>
      </c>
      <c r="C83" s="63" t="s">
        <v>214</v>
      </c>
      <c r="D83" s="63" t="s">
        <v>207</v>
      </c>
      <c r="E83" s="63" t="s">
        <v>214</v>
      </c>
      <c r="F83" s="63" t="s">
        <v>18</v>
      </c>
      <c r="G83" s="63" t="s">
        <v>22</v>
      </c>
      <c r="H83" s="78">
        <v>384059</v>
      </c>
      <c r="I83" s="78">
        <v>310479</v>
      </c>
      <c r="J83" s="78">
        <v>340674</v>
      </c>
      <c r="K83" s="78">
        <v>0</v>
      </c>
      <c r="L83" s="78">
        <v>0</v>
      </c>
      <c r="M83" s="78">
        <v>375044</v>
      </c>
      <c r="N83" s="78">
        <v>300647</v>
      </c>
      <c r="O83" s="78">
        <v>369424</v>
      </c>
      <c r="P83" s="78">
        <v>514449</v>
      </c>
    </row>
    <row r="84" spans="1:16" ht="16.5">
      <c r="A84" s="77"/>
      <c r="B84" s="63" t="s">
        <v>215</v>
      </c>
      <c r="C84" s="63" t="s">
        <v>214</v>
      </c>
      <c r="D84" s="63" t="s">
        <v>207</v>
      </c>
      <c r="E84" s="63" t="s">
        <v>214</v>
      </c>
      <c r="F84" s="63" t="s">
        <v>18</v>
      </c>
      <c r="G84" s="63" t="s">
        <v>22</v>
      </c>
      <c r="H84" s="78">
        <v>208312</v>
      </c>
      <c r="I84" s="78">
        <v>148767</v>
      </c>
      <c r="J84" s="78">
        <v>152510</v>
      </c>
      <c r="K84" s="78">
        <v>0</v>
      </c>
      <c r="L84" s="78">
        <v>0</v>
      </c>
      <c r="M84" s="78">
        <v>193469</v>
      </c>
      <c r="N84" s="78">
        <v>190018.57</v>
      </c>
      <c r="O84" s="78">
        <v>139002.43</v>
      </c>
      <c r="P84" s="78">
        <v>270580</v>
      </c>
    </row>
    <row r="85" spans="1:16" ht="16.5">
      <c r="A85" s="77"/>
      <c r="B85" s="63" t="s">
        <v>216</v>
      </c>
      <c r="C85" s="63" t="s">
        <v>133</v>
      </c>
      <c r="D85" s="63" t="s">
        <v>207</v>
      </c>
      <c r="E85" s="63" t="s">
        <v>133</v>
      </c>
      <c r="F85" s="63" t="s">
        <v>18</v>
      </c>
      <c r="G85" s="63" t="s">
        <v>22</v>
      </c>
      <c r="H85" s="78">
        <v>86043</v>
      </c>
      <c r="I85" s="78">
        <v>-56886</v>
      </c>
      <c r="J85" s="78">
        <v>10393</v>
      </c>
      <c r="K85" s="78">
        <v>0</v>
      </c>
      <c r="L85" s="78">
        <v>0</v>
      </c>
      <c r="M85" s="78">
        <v>71322</v>
      </c>
      <c r="N85" s="78">
        <v>86397</v>
      </c>
      <c r="O85" s="78">
        <v>83383</v>
      </c>
      <c r="P85" s="78">
        <v>65162</v>
      </c>
    </row>
    <row r="86" spans="1:16" ht="16.5">
      <c r="A86" s="77"/>
      <c r="B86" s="63" t="s">
        <v>217</v>
      </c>
      <c r="C86" s="63" t="s">
        <v>133</v>
      </c>
      <c r="D86" s="63" t="s">
        <v>207</v>
      </c>
      <c r="E86" s="63" t="s">
        <v>133</v>
      </c>
      <c r="F86" s="63" t="s">
        <v>18</v>
      </c>
      <c r="G86" s="63" t="s">
        <v>22</v>
      </c>
      <c r="H86" s="78">
        <v>57089</v>
      </c>
      <c r="I86" s="78">
        <v>39656</v>
      </c>
      <c r="J86" s="78">
        <v>31315</v>
      </c>
      <c r="K86" s="78">
        <v>0</v>
      </c>
      <c r="L86" s="78">
        <v>0</v>
      </c>
      <c r="M86" s="78">
        <v>48168</v>
      </c>
      <c r="N86" s="78">
        <v>57707.86</v>
      </c>
      <c r="O86" s="78">
        <v>57580.14</v>
      </c>
      <c r="P86" s="78">
        <v>69190</v>
      </c>
    </row>
    <row r="87" spans="1:16" ht="16.5">
      <c r="A87" s="77"/>
      <c r="B87" s="63" t="s">
        <v>218</v>
      </c>
      <c r="C87" s="63" t="s">
        <v>214</v>
      </c>
      <c r="D87" s="63" t="s">
        <v>207</v>
      </c>
      <c r="E87" s="63" t="s">
        <v>214</v>
      </c>
      <c r="F87" s="63" t="s">
        <v>18</v>
      </c>
      <c r="G87" s="63" t="s">
        <v>22</v>
      </c>
      <c r="H87" s="78">
        <v>116524</v>
      </c>
      <c r="I87" s="78">
        <v>118573</v>
      </c>
      <c r="J87" s="78">
        <v>108080</v>
      </c>
      <c r="K87" s="78">
        <v>0</v>
      </c>
      <c r="L87" s="78">
        <v>0</v>
      </c>
      <c r="M87" s="78">
        <v>125068</v>
      </c>
      <c r="N87" s="78">
        <v>127110.29</v>
      </c>
      <c r="O87" s="78">
        <v>121326.71</v>
      </c>
      <c r="P87" s="78">
        <v>128210</v>
      </c>
    </row>
    <row r="88" spans="1:16" ht="16.5">
      <c r="A88" s="77"/>
      <c r="B88" s="63" t="s">
        <v>220</v>
      </c>
      <c r="C88" s="63" t="s">
        <v>214</v>
      </c>
      <c r="D88" s="63" t="s">
        <v>207</v>
      </c>
      <c r="E88" s="63" t="s">
        <v>214</v>
      </c>
      <c r="F88" s="63" t="s">
        <v>18</v>
      </c>
      <c r="G88" s="63" t="s">
        <v>22</v>
      </c>
      <c r="H88" s="78">
        <v>1498</v>
      </c>
      <c r="I88" s="78">
        <v>-431</v>
      </c>
      <c r="J88" s="78">
        <v>6026</v>
      </c>
      <c r="K88" s="78">
        <v>0</v>
      </c>
      <c r="L88" s="78">
        <v>0</v>
      </c>
      <c r="M88" s="78">
        <v>7775</v>
      </c>
      <c r="N88" s="78">
        <v>5245.14</v>
      </c>
      <c r="O88" s="78">
        <v>7553.86</v>
      </c>
      <c r="P88" s="78">
        <v>6188</v>
      </c>
    </row>
    <row r="89" spans="1:16" ht="16.5">
      <c r="A89" s="77"/>
      <c r="B89" s="63" t="s">
        <v>221</v>
      </c>
      <c r="C89" s="63" t="s">
        <v>222</v>
      </c>
      <c r="D89" s="63" t="s">
        <v>207</v>
      </c>
      <c r="E89" s="63" t="s">
        <v>222</v>
      </c>
      <c r="F89" s="63" t="s">
        <v>17</v>
      </c>
      <c r="G89" s="63" t="s">
        <v>22</v>
      </c>
      <c r="H89" s="78">
        <v>32787</v>
      </c>
      <c r="I89" s="78">
        <v>31467</v>
      </c>
      <c r="J89" s="78">
        <v>29912</v>
      </c>
      <c r="K89" s="78">
        <v>0</v>
      </c>
      <c r="L89" s="78">
        <v>0</v>
      </c>
      <c r="M89" s="78">
        <v>40673.629999999997</v>
      </c>
      <c r="N89" s="78">
        <v>29986.37</v>
      </c>
      <c r="O89" s="78">
        <v>37678</v>
      </c>
      <c r="P89" s="78">
        <v>42530</v>
      </c>
    </row>
    <row r="90" spans="1:16" ht="16.5">
      <c r="A90" s="77"/>
      <c r="B90" s="63" t="s">
        <v>131</v>
      </c>
      <c r="C90" s="63" t="s">
        <v>222</v>
      </c>
      <c r="D90" s="63" t="s">
        <v>207</v>
      </c>
      <c r="E90" s="63" t="s">
        <v>222</v>
      </c>
      <c r="F90" s="63" t="s">
        <v>17</v>
      </c>
      <c r="G90" s="63" t="s">
        <v>22</v>
      </c>
      <c r="H90" s="78">
        <v>18278</v>
      </c>
      <c r="I90" s="78">
        <v>17218</v>
      </c>
      <c r="J90" s="78">
        <v>17307</v>
      </c>
      <c r="K90" s="78">
        <v>0</v>
      </c>
      <c r="L90" s="78">
        <v>0</v>
      </c>
      <c r="M90" s="78">
        <v>20368</v>
      </c>
      <c r="N90" s="78">
        <v>12482</v>
      </c>
      <c r="O90" s="78">
        <v>19678</v>
      </c>
      <c r="P90" s="78">
        <v>21638</v>
      </c>
    </row>
    <row r="91" spans="1:16" ht="16.5">
      <c r="A91" s="77"/>
      <c r="B91" s="63" t="s">
        <v>223</v>
      </c>
      <c r="C91" s="63" t="s">
        <v>223</v>
      </c>
      <c r="D91" s="63" t="s">
        <v>207</v>
      </c>
      <c r="E91" s="63" t="s">
        <v>223</v>
      </c>
      <c r="F91" s="63" t="s">
        <v>17</v>
      </c>
      <c r="G91" s="63" t="s">
        <v>22</v>
      </c>
      <c r="H91" s="78">
        <v>40503</v>
      </c>
      <c r="I91" s="78">
        <v>39202</v>
      </c>
      <c r="J91" s="78">
        <v>39959</v>
      </c>
      <c r="K91" s="78">
        <v>0</v>
      </c>
      <c r="L91" s="78">
        <v>0</v>
      </c>
      <c r="M91" s="78">
        <v>64959</v>
      </c>
      <c r="N91" s="78">
        <v>42397.29</v>
      </c>
      <c r="O91" s="78">
        <v>37991.71</v>
      </c>
      <c r="P91" s="78">
        <v>32513</v>
      </c>
    </row>
    <row r="92" spans="1:16" ht="16.5">
      <c r="A92" s="77"/>
      <c r="B92" s="63" t="s">
        <v>225</v>
      </c>
      <c r="C92" s="63" t="s">
        <v>253</v>
      </c>
      <c r="D92" s="63" t="s">
        <v>207</v>
      </c>
      <c r="E92" s="63" t="s">
        <v>253</v>
      </c>
      <c r="F92" s="63" t="s">
        <v>17</v>
      </c>
      <c r="G92" s="63" t="s">
        <v>22</v>
      </c>
      <c r="H92" s="78">
        <v>1167</v>
      </c>
      <c r="I92" s="78">
        <v>876</v>
      </c>
      <c r="J92" s="78">
        <v>510</v>
      </c>
      <c r="K92" s="78">
        <v>0</v>
      </c>
      <c r="L92" s="78">
        <v>0</v>
      </c>
      <c r="M92" s="78">
        <v>571</v>
      </c>
      <c r="N92" s="78">
        <v>807</v>
      </c>
      <c r="O92" s="78">
        <v>641</v>
      </c>
      <c r="P92" s="78">
        <v>1192</v>
      </c>
    </row>
    <row r="93" spans="1:16" ht="16.5">
      <c r="A93" s="77"/>
      <c r="B93" s="63" t="s">
        <v>227</v>
      </c>
      <c r="C93" s="63" t="s">
        <v>253</v>
      </c>
      <c r="D93" s="63" t="s">
        <v>207</v>
      </c>
      <c r="E93" s="63" t="s">
        <v>253</v>
      </c>
      <c r="F93" s="63" t="s">
        <v>17</v>
      </c>
      <c r="G93" s="63" t="s">
        <v>22</v>
      </c>
      <c r="H93" s="78">
        <v>6046</v>
      </c>
      <c r="I93" s="78">
        <v>4158</v>
      </c>
      <c r="J93" s="78">
        <v>2536</v>
      </c>
      <c r="K93" s="78">
        <v>0</v>
      </c>
      <c r="L93" s="78">
        <v>0</v>
      </c>
      <c r="M93" s="78">
        <v>3758</v>
      </c>
      <c r="N93" s="78">
        <v>5020</v>
      </c>
      <c r="O93" s="78">
        <v>3466</v>
      </c>
      <c r="P93" s="78">
        <v>4540</v>
      </c>
    </row>
    <row r="94" spans="1:16" ht="16.5">
      <c r="A94" s="77"/>
      <c r="B94" s="63" t="s">
        <v>228</v>
      </c>
      <c r="C94" s="63" t="s">
        <v>253</v>
      </c>
      <c r="D94" s="63" t="s">
        <v>207</v>
      </c>
      <c r="E94" s="63" t="s">
        <v>253</v>
      </c>
      <c r="F94" s="63" t="s">
        <v>17</v>
      </c>
      <c r="G94" s="63" t="s">
        <v>22</v>
      </c>
      <c r="H94" s="78">
        <v>862</v>
      </c>
      <c r="I94" s="78">
        <v>902</v>
      </c>
      <c r="J94" s="78">
        <v>389</v>
      </c>
      <c r="K94" s="78">
        <v>0</v>
      </c>
      <c r="L94" s="78">
        <v>0</v>
      </c>
      <c r="M94" s="78">
        <v>536</v>
      </c>
      <c r="N94" s="78">
        <v>728</v>
      </c>
      <c r="O94" s="78">
        <v>302</v>
      </c>
      <c r="P94" s="78">
        <v>923</v>
      </c>
    </row>
    <row r="95" spans="1:16" ht="16.5">
      <c r="A95" s="77"/>
      <c r="B95" s="63" t="s">
        <v>229</v>
      </c>
      <c r="C95" s="63" t="s">
        <v>253</v>
      </c>
      <c r="D95" s="63" t="s">
        <v>207</v>
      </c>
      <c r="E95" s="63" t="s">
        <v>253</v>
      </c>
      <c r="F95" s="63" t="s">
        <v>17</v>
      </c>
      <c r="G95" s="63" t="s">
        <v>22</v>
      </c>
      <c r="H95" s="78">
        <v>17039</v>
      </c>
      <c r="I95" s="78">
        <v>17004</v>
      </c>
      <c r="J95" s="78">
        <v>11332</v>
      </c>
      <c r="K95" s="78">
        <v>0</v>
      </c>
      <c r="L95" s="78">
        <v>0</v>
      </c>
      <c r="M95" s="78">
        <v>2048</v>
      </c>
      <c r="N95" s="78">
        <v>2568.4299999999998</v>
      </c>
      <c r="O95" s="78">
        <v>3051.57</v>
      </c>
      <c r="P95" s="78">
        <v>9770</v>
      </c>
    </row>
    <row r="96" spans="1:16" ht="16.5">
      <c r="A96" s="77"/>
      <c r="B96" s="63" t="s">
        <v>230</v>
      </c>
      <c r="C96" s="63" t="s">
        <v>231</v>
      </c>
      <c r="D96" s="63" t="s">
        <v>207</v>
      </c>
      <c r="E96" s="63" t="s">
        <v>231</v>
      </c>
      <c r="F96" s="63" t="s">
        <v>17</v>
      </c>
      <c r="G96" s="63" t="s">
        <v>22</v>
      </c>
      <c r="H96" s="78">
        <v>70638</v>
      </c>
      <c r="I96" s="78">
        <v>44150</v>
      </c>
      <c r="J96" s="78">
        <v>45337</v>
      </c>
      <c r="K96" s="78">
        <v>0</v>
      </c>
      <c r="L96" s="78">
        <v>0</v>
      </c>
      <c r="M96" s="78">
        <v>97256</v>
      </c>
      <c r="N96" s="78">
        <v>60234</v>
      </c>
      <c r="O96" s="78">
        <v>89417</v>
      </c>
      <c r="P96" s="78">
        <v>82258</v>
      </c>
    </row>
    <row r="97" spans="1:16" ht="16.5">
      <c r="A97" s="77"/>
      <c r="B97" s="63" t="s">
        <v>232</v>
      </c>
      <c r="C97" s="63" t="s">
        <v>231</v>
      </c>
      <c r="D97" s="63" t="s">
        <v>207</v>
      </c>
      <c r="E97" s="63" t="s">
        <v>231</v>
      </c>
      <c r="F97" s="63" t="s">
        <v>17</v>
      </c>
      <c r="G97" s="63" t="s">
        <v>22</v>
      </c>
      <c r="H97" s="78">
        <v>15823</v>
      </c>
      <c r="I97" s="78">
        <v>6982</v>
      </c>
      <c r="J97" s="78">
        <v>5335</v>
      </c>
      <c r="K97" s="78">
        <v>0</v>
      </c>
      <c r="L97" s="78">
        <v>0</v>
      </c>
      <c r="M97" s="78">
        <v>30018</v>
      </c>
      <c r="N97" s="78">
        <v>18419</v>
      </c>
      <c r="O97" s="78">
        <v>25699</v>
      </c>
      <c r="P97" s="78">
        <v>20196</v>
      </c>
    </row>
    <row r="98" spans="1:16" ht="16.5">
      <c r="A98" s="77"/>
      <c r="B98" s="63" t="s">
        <v>233</v>
      </c>
      <c r="C98" s="63" t="s">
        <v>231</v>
      </c>
      <c r="D98" s="63" t="s">
        <v>207</v>
      </c>
      <c r="E98" s="63" t="s">
        <v>231</v>
      </c>
      <c r="F98" s="63" t="s">
        <v>17</v>
      </c>
      <c r="G98" s="63" t="s">
        <v>22</v>
      </c>
      <c r="H98" s="78">
        <v>8755</v>
      </c>
      <c r="I98" s="78">
        <v>13329</v>
      </c>
      <c r="J98" s="78">
        <v>5673</v>
      </c>
      <c r="K98" s="78">
        <v>0</v>
      </c>
      <c r="L98" s="78">
        <v>0</v>
      </c>
      <c r="M98" s="78">
        <v>4933</v>
      </c>
      <c r="N98" s="78">
        <v>2418</v>
      </c>
      <c r="O98" s="78">
        <v>5986</v>
      </c>
      <c r="P98" s="78">
        <v>6990</v>
      </c>
    </row>
    <row r="99" spans="1:16" ht="16.5">
      <c r="A99" s="77"/>
      <c r="B99" s="63" t="s">
        <v>236</v>
      </c>
      <c r="C99" s="63" t="s">
        <v>133</v>
      </c>
      <c r="D99" s="63" t="s">
        <v>207</v>
      </c>
      <c r="E99" s="63" t="s">
        <v>133</v>
      </c>
      <c r="F99" s="63" t="s">
        <v>17</v>
      </c>
      <c r="G99" s="63" t="s">
        <v>22</v>
      </c>
      <c r="H99" s="78">
        <v>5063</v>
      </c>
      <c r="I99" s="78">
        <v>3651</v>
      </c>
      <c r="J99" s="78">
        <v>7267</v>
      </c>
      <c r="K99" s="78">
        <v>0</v>
      </c>
      <c r="L99" s="78">
        <v>0</v>
      </c>
      <c r="M99" s="78">
        <v>7950</v>
      </c>
      <c r="N99" s="78">
        <v>8218.7099999999991</v>
      </c>
      <c r="O99" s="78">
        <v>7551.29</v>
      </c>
      <c r="P99" s="78">
        <v>7387</v>
      </c>
    </row>
    <row r="100" spans="1:16" ht="16.5">
      <c r="A100" s="77"/>
      <c r="B100" s="79" t="s">
        <v>238</v>
      </c>
      <c r="C100" s="80" t="s">
        <v>239</v>
      </c>
      <c r="D100" s="80" t="s">
        <v>211</v>
      </c>
      <c r="E100" s="80" t="s">
        <v>239</v>
      </c>
      <c r="F100" s="80" t="s">
        <v>17</v>
      </c>
      <c r="G100" s="80" t="s">
        <v>22</v>
      </c>
      <c r="H100" s="78">
        <v>201751</v>
      </c>
      <c r="I100" s="78">
        <v>145824</v>
      </c>
      <c r="J100" s="78">
        <v>92856</v>
      </c>
      <c r="K100" s="78">
        <v>0</v>
      </c>
      <c r="L100" s="78">
        <v>0</v>
      </c>
      <c r="M100" s="78">
        <v>164401</v>
      </c>
      <c r="N100" s="78">
        <v>118822</v>
      </c>
      <c r="O100" s="78">
        <v>164012</v>
      </c>
      <c r="P100" s="78">
        <v>208485</v>
      </c>
    </row>
    <row r="101" spans="1:16" ht="16.5">
      <c r="A101" s="77"/>
      <c r="B101" s="79" t="s">
        <v>240</v>
      </c>
      <c r="C101" s="80" t="s">
        <v>239</v>
      </c>
      <c r="D101" s="80" t="s">
        <v>211</v>
      </c>
      <c r="E101" s="80" t="s">
        <v>239</v>
      </c>
      <c r="F101" s="80" t="s">
        <v>17</v>
      </c>
      <c r="G101" s="80" t="s">
        <v>22</v>
      </c>
      <c r="H101" s="78">
        <v>58895</v>
      </c>
      <c r="I101" s="78">
        <v>49341</v>
      </c>
      <c r="J101" s="78">
        <v>40386</v>
      </c>
      <c r="K101" s="78">
        <v>0</v>
      </c>
      <c r="L101" s="78">
        <v>0</v>
      </c>
      <c r="M101" s="78">
        <v>39473</v>
      </c>
      <c r="N101" s="78">
        <v>35954</v>
      </c>
      <c r="O101" s="78">
        <v>33391</v>
      </c>
      <c r="P101" s="78">
        <v>45826</v>
      </c>
    </row>
    <row r="102" spans="1:16" ht="16.5">
      <c r="A102" s="77"/>
      <c r="B102" s="79" t="s">
        <v>242</v>
      </c>
      <c r="C102" s="80" t="s">
        <v>239</v>
      </c>
      <c r="D102" s="80" t="s">
        <v>207</v>
      </c>
      <c r="E102" s="80" t="s">
        <v>239</v>
      </c>
      <c r="F102" s="80" t="s">
        <v>17</v>
      </c>
      <c r="G102" s="80" t="s">
        <v>22</v>
      </c>
      <c r="H102" s="78">
        <v>4048</v>
      </c>
      <c r="I102" s="78">
        <v>3479</v>
      </c>
      <c r="J102" s="78">
        <v>1781</v>
      </c>
      <c r="K102" s="78">
        <v>0</v>
      </c>
      <c r="L102" s="78">
        <v>0</v>
      </c>
      <c r="M102" s="78">
        <v>8579</v>
      </c>
      <c r="N102" s="78">
        <v>3990</v>
      </c>
      <c r="O102" s="78">
        <v>6138</v>
      </c>
      <c r="P102" s="78">
        <v>6156</v>
      </c>
    </row>
    <row r="103" spans="1:16" ht="16.5">
      <c r="A103" s="77"/>
      <c r="B103" s="79" t="s">
        <v>243</v>
      </c>
      <c r="C103" s="80" t="s">
        <v>209</v>
      </c>
      <c r="D103" s="80" t="s">
        <v>207</v>
      </c>
      <c r="E103" s="80" t="s">
        <v>209</v>
      </c>
      <c r="F103" s="80" t="s">
        <v>18</v>
      </c>
      <c r="G103" s="80" t="s">
        <v>22</v>
      </c>
      <c r="H103" s="78">
        <v>197169</v>
      </c>
      <c r="I103" s="78">
        <v>144493</v>
      </c>
      <c r="J103" s="78">
        <v>158283</v>
      </c>
      <c r="K103" s="78">
        <v>0</v>
      </c>
      <c r="L103" s="78">
        <v>0</v>
      </c>
      <c r="M103" s="78">
        <v>27651</v>
      </c>
      <c r="N103" s="78">
        <v>72912</v>
      </c>
      <c r="O103" s="78">
        <v>122829</v>
      </c>
      <c r="P103" s="78">
        <v>162514</v>
      </c>
    </row>
    <row r="104" spans="1:16" ht="16.5">
      <c r="A104" s="77"/>
      <c r="B104" s="79" t="s">
        <v>132</v>
      </c>
      <c r="C104" s="80" t="s">
        <v>132</v>
      </c>
      <c r="D104" s="80" t="s">
        <v>207</v>
      </c>
      <c r="E104" s="80" t="s">
        <v>132</v>
      </c>
      <c r="F104" s="80" t="s">
        <v>16</v>
      </c>
      <c r="G104" s="80" t="s">
        <v>22</v>
      </c>
      <c r="H104" s="78">
        <v>59075</v>
      </c>
      <c r="I104" s="78">
        <v>75182</v>
      </c>
      <c r="J104" s="78">
        <v>61505</v>
      </c>
      <c r="K104" s="78">
        <v>0</v>
      </c>
      <c r="L104" s="78">
        <v>0</v>
      </c>
      <c r="M104" s="78">
        <v>53236</v>
      </c>
      <c r="N104" s="78">
        <v>18497</v>
      </c>
      <c r="O104" s="78">
        <v>46473</v>
      </c>
      <c r="P104" s="78">
        <v>64443</v>
      </c>
    </row>
    <row r="105" spans="1:16" ht="16.5">
      <c r="A105" s="77"/>
      <c r="B105" s="79" t="s">
        <v>244</v>
      </c>
      <c r="C105" s="80" t="s">
        <v>253</v>
      </c>
      <c r="D105" s="80" t="s">
        <v>207</v>
      </c>
      <c r="E105" s="80" t="s">
        <v>253</v>
      </c>
      <c r="F105" s="80" t="s">
        <v>17</v>
      </c>
      <c r="G105" s="80" t="s">
        <v>22</v>
      </c>
      <c r="H105" s="78">
        <v>31095</v>
      </c>
      <c r="I105" s="78">
        <v>19001</v>
      </c>
      <c r="J105" s="78">
        <v>6641</v>
      </c>
      <c r="K105" s="78">
        <v>0</v>
      </c>
      <c r="L105" s="78">
        <v>0</v>
      </c>
      <c r="M105" s="78">
        <v>11399</v>
      </c>
      <c r="N105" s="78">
        <v>22562</v>
      </c>
      <c r="O105" s="78">
        <v>10618</v>
      </c>
      <c r="P105" s="78">
        <v>26811</v>
      </c>
    </row>
    <row r="106" spans="1:16" ht="16.5">
      <c r="A106" s="77"/>
      <c r="B106" s="63" t="s">
        <v>245</v>
      </c>
      <c r="C106" s="63" t="s">
        <v>214</v>
      </c>
      <c r="D106" s="63" t="s">
        <v>207</v>
      </c>
      <c r="E106" s="63" t="s">
        <v>214</v>
      </c>
      <c r="F106" s="63" t="s">
        <v>18</v>
      </c>
      <c r="G106" s="80" t="s">
        <v>22</v>
      </c>
      <c r="H106" s="78">
        <v>290954</v>
      </c>
      <c r="I106" s="78">
        <v>399307</v>
      </c>
      <c r="J106" s="78">
        <v>415778</v>
      </c>
      <c r="K106" s="78">
        <v>0</v>
      </c>
      <c r="L106" s="78">
        <v>0</v>
      </c>
      <c r="M106" s="78">
        <v>16346</v>
      </c>
      <c r="N106" s="78">
        <v>158731</v>
      </c>
      <c r="O106" s="78">
        <v>193810</v>
      </c>
      <c r="P106" s="78">
        <v>120754</v>
      </c>
    </row>
    <row r="107" spans="1:16" ht="20.25">
      <c r="A107" s="81"/>
      <c r="B107" s="88" t="s">
        <v>246</v>
      </c>
      <c r="C107" s="89"/>
      <c r="D107" s="89"/>
      <c r="E107" s="89"/>
      <c r="F107" s="89"/>
      <c r="G107" s="89"/>
      <c r="H107" s="90">
        <v>36509397.369999997</v>
      </c>
      <c r="I107" s="90">
        <v>34200813.32</v>
      </c>
      <c r="J107" s="90">
        <v>33964767.229999997</v>
      </c>
      <c r="K107" s="90">
        <v>0</v>
      </c>
      <c r="L107" s="90">
        <v>0</v>
      </c>
      <c r="M107" s="90">
        <v>24522302.879999999</v>
      </c>
      <c r="N107" s="90">
        <v>26183518.059999999</v>
      </c>
      <c r="O107" s="90">
        <v>34063855.640000001</v>
      </c>
      <c r="P107" s="90">
        <v>36550029.649999999</v>
      </c>
    </row>
    <row r="108" spans="1:16">
      <c r="H108" s="82"/>
      <c r="I108" s="82"/>
      <c r="J108" s="82"/>
      <c r="K108" s="82"/>
      <c r="L108" s="82"/>
      <c r="M108" s="82"/>
      <c r="N108" s="82"/>
      <c r="O108" s="82"/>
      <c r="P108" s="82"/>
    </row>
    <row r="109" spans="1:16">
      <c r="H109" s="82"/>
      <c r="I109" s="82"/>
      <c r="J109" s="82"/>
      <c r="K109" s="82"/>
      <c r="L109" s="82"/>
      <c r="M109" s="82"/>
      <c r="N109" s="82"/>
      <c r="O109" s="82"/>
      <c r="P109" s="82"/>
    </row>
    <row r="113" spans="9:9">
      <c r="I113" s="82"/>
    </row>
  </sheetData>
  <pageMargins left="0.7" right="0.7" top="0.75" bottom="0.75" header="0.3" footer="0.3"/>
  <pageSetup paperSize="9" orientation="portrait" r:id="rId1"/>
  <headerFooter>
    <oddHeader>&amp;L&amp;"Aptos"&amp;10&amp;K000000 Vår Energi - Internal&amp;1#_x000D_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06dcddf6-20b4-4638-bb18-b060f5317c41" ContentTypeId="0x0101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AC50C8E667804E955C63F57A018FE1" ma:contentTypeVersion="21" ma:contentTypeDescription="Create a new document." ma:contentTypeScope="" ma:versionID="e5721dc6a795a1e28bbb41910aee4a89">
  <xsd:schema xmlns:xsd="http://www.w3.org/2001/XMLSchema" xmlns:xs="http://www.w3.org/2001/XMLSchema" xmlns:p="http://schemas.microsoft.com/office/2006/metadata/properties" xmlns:ns1="http://schemas.microsoft.com/sharepoint/v3" xmlns:ns2="8a635e30-5cb2-451e-85f9-5ccac21bd066" xmlns:ns3="674113c1-463d-4858-94ac-15b1c2ab7bf8" xmlns:ns4="b62c0554-c2c2-4fbd-af98-aff00dd48e9d" targetNamespace="http://schemas.microsoft.com/office/2006/metadata/properties" ma:root="true" ma:fieldsID="574ed0d13d2a8f035df34bc76a199059" ns1:_="" ns2:_="" ns3:_="" ns4:_="">
    <xsd:import namespace="http://schemas.microsoft.com/sharepoint/v3"/>
    <xsd:import namespace="8a635e30-5cb2-451e-85f9-5ccac21bd066"/>
    <xsd:import namespace="674113c1-463d-4858-94ac-15b1c2ab7bf8"/>
    <xsd:import namespace="b62c0554-c2c2-4fbd-af98-aff00dd48e9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1:_ip_UnifiedCompliancePolicyProperties" minOccurs="0"/>
                <xsd:element ref="ns1:_ip_UnifiedCompliancePolicyUIActio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635e30-5cb2-451e-85f9-5ccac21bd0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6dcddf6-20b4-4638-bb18-b060f5317c4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4113c1-463d-4858-94ac-15b1c2ab7bf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c0554-c2c2-4fbd-af98-aff00dd48e9d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7c930677-3eb6-4abf-aa65-d17447d77a55}" ma:internalName="TaxCatchAll" ma:showField="CatchAllData" ma:web="674113c1-463d-4858-94ac-15b1c2ab7b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lcf76f155ced4ddcb4097134ff3c332f xmlns="8a635e30-5cb2-451e-85f9-5ccac21bd066">
      <Terms xmlns="http://schemas.microsoft.com/office/infopath/2007/PartnerControls"/>
    </lcf76f155ced4ddcb4097134ff3c332f>
    <_ip_UnifiedCompliancePolicyProperties xmlns="http://schemas.microsoft.com/sharepoint/v3" xsi:nil="true"/>
    <TaxCatchAll xmlns="b62c0554-c2c2-4fbd-af98-aff00dd48e9d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4591D6-12D7-4CA0-9838-C07FE6BE2DE3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54397A35-C600-4218-B0CD-5446A6C99826}"/>
</file>

<file path=customXml/itemProps3.xml><?xml version="1.0" encoding="utf-8"?>
<ds:datastoreItem xmlns:ds="http://schemas.openxmlformats.org/officeDocument/2006/customXml" ds:itemID="{5ED5A26E-02BB-4349-B034-0A539EBE963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71FA2D61-3CE2-439B-B6D4-56B55644A60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9609cc6-8e92-4112-83ae-e63a23850cc5}" enabled="1" method="Standard" siteId="{77da4c42-ba77-462b-bb54-7f7ea57bd0a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Operational review</vt:lpstr>
      <vt:lpstr>Financial review</vt:lpstr>
      <vt:lpstr>Financial Statement</vt:lpstr>
      <vt:lpstr>Production summary</vt:lpstr>
      <vt:lpstr>Production per field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Arne Hansen</dc:creator>
  <cp:keywords/>
  <dc:description/>
  <cp:lastModifiedBy>Arne Hansen</cp:lastModifiedBy>
  <cp:revision/>
  <dcterms:created xsi:type="dcterms:W3CDTF">2026-07-15T08:02:25Z</dcterms:created>
  <dcterms:modified xsi:type="dcterms:W3CDTF">2026-10-20T13:54:28Z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0x0101002FAC50C8E667804E955C63F57A018FE1</vt:lpwstr>
  </property>
</Properties>
</file>